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  <p:sldId id="277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8D6DD-4697-4FCC-831A-CE5E58E4EDD5}" v="14" dt="2021-11-11T22:37:3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51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Oxsen" userId="199e768b6d108cac" providerId="LiveId" clId="{1098D6DD-4697-4FCC-831A-CE5E58E4EDD5}"/>
    <pc:docChg chg="undo redo custSel addSld delSld modSld sldOrd">
      <pc:chgData name="Kate Oxsen" userId="199e768b6d108cac" providerId="LiveId" clId="{1098D6DD-4697-4FCC-831A-CE5E58E4EDD5}" dt="2021-11-11T22:38:22.703" v="8750" actId="255"/>
      <pc:docMkLst>
        <pc:docMk/>
      </pc:docMkLst>
      <pc:sldChg chg="modSp mod">
        <pc:chgData name="Kate Oxsen" userId="199e768b6d108cac" providerId="LiveId" clId="{1098D6DD-4697-4FCC-831A-CE5E58E4EDD5}" dt="2021-11-11T21:32:44.970" v="5693" actId="20577"/>
        <pc:sldMkLst>
          <pc:docMk/>
          <pc:sldMk cId="1998636498" sldId="256"/>
        </pc:sldMkLst>
        <pc:spChg chg="mod">
          <ac:chgData name="Kate Oxsen" userId="199e768b6d108cac" providerId="LiveId" clId="{1098D6DD-4697-4FCC-831A-CE5E58E4EDD5}" dt="2021-11-11T21:32:44.970" v="5693" actId="20577"/>
          <ac:spMkLst>
            <pc:docMk/>
            <pc:sldMk cId="1998636498" sldId="256"/>
            <ac:spMk id="2" creationId="{E15E7CE7-BB87-4B37-8CA4-2E239A733C45}"/>
          </ac:spMkLst>
        </pc:spChg>
        <pc:spChg chg="mod">
          <ac:chgData name="Kate Oxsen" userId="199e768b6d108cac" providerId="LiveId" clId="{1098D6DD-4697-4FCC-831A-CE5E58E4EDD5}" dt="2021-11-10T05:13:17.635" v="86" actId="255"/>
          <ac:spMkLst>
            <pc:docMk/>
            <pc:sldMk cId="1998636498" sldId="256"/>
            <ac:spMk id="3" creationId="{7B09C9BE-198E-43E9-A33D-76F6D325603B}"/>
          </ac:spMkLst>
        </pc:spChg>
      </pc:sldChg>
      <pc:sldChg chg="addSp delSp modSp new mod setBg setClrOvrMap">
        <pc:chgData name="Kate Oxsen" userId="199e768b6d108cac" providerId="LiveId" clId="{1098D6DD-4697-4FCC-831A-CE5E58E4EDD5}" dt="2021-11-11T04:01:43.212" v="3094" actId="2711"/>
        <pc:sldMkLst>
          <pc:docMk/>
          <pc:sldMk cId="2727919246" sldId="257"/>
        </pc:sldMkLst>
        <pc:spChg chg="mod">
          <ac:chgData name="Kate Oxsen" userId="199e768b6d108cac" providerId="LiveId" clId="{1098D6DD-4697-4FCC-831A-CE5E58E4EDD5}" dt="2021-11-11T02:50:15.992" v="1740" actId="26606"/>
          <ac:spMkLst>
            <pc:docMk/>
            <pc:sldMk cId="2727919246" sldId="257"/>
            <ac:spMk id="2" creationId="{F119C295-E530-4DD7-A83F-526108C7B828}"/>
          </ac:spMkLst>
        </pc:spChg>
        <pc:spChg chg="add del mod">
          <ac:chgData name="Kate Oxsen" userId="199e768b6d108cac" providerId="LiveId" clId="{1098D6DD-4697-4FCC-831A-CE5E58E4EDD5}" dt="2021-11-11T02:50:34.392" v="1747" actId="26606"/>
          <ac:spMkLst>
            <pc:docMk/>
            <pc:sldMk cId="2727919246" sldId="257"/>
            <ac:spMk id="3" creationId="{B30E539D-50FE-4FF3-B445-663A379ED0B0}"/>
          </ac:spMkLst>
        </pc:spChg>
        <pc:spChg chg="add del">
          <ac:chgData name="Kate Oxsen" userId="199e768b6d108cac" providerId="LiveId" clId="{1098D6DD-4697-4FCC-831A-CE5E58E4EDD5}" dt="2021-11-11T02:50:15.992" v="1740" actId="26606"/>
          <ac:spMkLst>
            <pc:docMk/>
            <pc:sldMk cId="2727919246" sldId="257"/>
            <ac:spMk id="13" creationId="{F9ED434F-8767-46CC-B26B-5AF62FF01E66}"/>
          </ac:spMkLst>
        </pc:spChg>
        <pc:grpChg chg="add del">
          <ac:chgData name="Kate Oxsen" userId="199e768b6d108cac" providerId="LiveId" clId="{1098D6DD-4697-4FCC-831A-CE5E58E4EDD5}" dt="2021-11-11T02:50:15.992" v="1740" actId="26606"/>
          <ac:grpSpMkLst>
            <pc:docMk/>
            <pc:sldMk cId="2727919246" sldId="257"/>
            <ac:grpSpMk id="9" creationId="{2F448CB3-7B4F-45D7-B7C0-DF553DF61453}"/>
          </ac:grpSpMkLst>
        </pc:grpChg>
        <pc:graphicFrameChg chg="add del">
          <ac:chgData name="Kate Oxsen" userId="199e768b6d108cac" providerId="LiveId" clId="{1098D6DD-4697-4FCC-831A-CE5E58E4EDD5}" dt="2021-11-11T02:50:15.992" v="1740" actId="26606"/>
          <ac:graphicFrameMkLst>
            <pc:docMk/>
            <pc:sldMk cId="2727919246" sldId="257"/>
            <ac:graphicFrameMk id="5" creationId="{0DACEDE5-2FAB-4689-B364-626C0EC585DA}"/>
          </ac:graphicFrameMkLst>
        </pc:graphicFrameChg>
        <pc:graphicFrameChg chg="add del">
          <ac:chgData name="Kate Oxsen" userId="199e768b6d108cac" providerId="LiveId" clId="{1098D6DD-4697-4FCC-831A-CE5E58E4EDD5}" dt="2021-11-11T02:50:26.513" v="1742" actId="26606"/>
          <ac:graphicFrameMkLst>
            <pc:docMk/>
            <pc:sldMk cId="2727919246" sldId="257"/>
            <ac:graphicFrameMk id="15" creationId="{810F0AB6-1161-4C86-A7BF-ED4453563109}"/>
          </ac:graphicFrameMkLst>
        </pc:graphicFrameChg>
        <pc:graphicFrameChg chg="add del">
          <ac:chgData name="Kate Oxsen" userId="199e768b6d108cac" providerId="LiveId" clId="{1098D6DD-4697-4FCC-831A-CE5E58E4EDD5}" dt="2021-11-11T02:50:30.560" v="1744" actId="26606"/>
          <ac:graphicFrameMkLst>
            <pc:docMk/>
            <pc:sldMk cId="2727919246" sldId="257"/>
            <ac:graphicFrameMk id="17" creationId="{8867FA94-CD44-4665-933B-37182D69459D}"/>
          </ac:graphicFrameMkLst>
        </pc:graphicFrameChg>
        <pc:graphicFrameChg chg="add del">
          <ac:chgData name="Kate Oxsen" userId="199e768b6d108cac" providerId="LiveId" clId="{1098D6DD-4697-4FCC-831A-CE5E58E4EDD5}" dt="2021-11-11T02:50:34.314" v="1746" actId="26606"/>
          <ac:graphicFrameMkLst>
            <pc:docMk/>
            <pc:sldMk cId="2727919246" sldId="257"/>
            <ac:graphicFrameMk id="19" creationId="{0ED561A9-160A-4A19-9F6B-49DEBB2C6250}"/>
          </ac:graphicFrameMkLst>
        </pc:graphicFrameChg>
        <pc:graphicFrameChg chg="add mod">
          <ac:chgData name="Kate Oxsen" userId="199e768b6d108cac" providerId="LiveId" clId="{1098D6DD-4697-4FCC-831A-CE5E58E4EDD5}" dt="2021-11-11T04:01:43.212" v="3094" actId="2711"/>
          <ac:graphicFrameMkLst>
            <pc:docMk/>
            <pc:sldMk cId="2727919246" sldId="257"/>
            <ac:graphicFrameMk id="21" creationId="{8867FA94-CD44-4665-933B-37182D69459D}"/>
          </ac:graphicFrameMkLst>
        </pc:graphicFrameChg>
      </pc:sldChg>
      <pc:sldChg chg="addSp delSp modSp new mod setBg setClrOvrMap">
        <pc:chgData name="Kate Oxsen" userId="199e768b6d108cac" providerId="LiveId" clId="{1098D6DD-4697-4FCC-831A-CE5E58E4EDD5}" dt="2021-11-11T22:27:39.396" v="8522" actId="26606"/>
        <pc:sldMkLst>
          <pc:docMk/>
          <pc:sldMk cId="3418278769" sldId="258"/>
        </pc:sldMkLst>
        <pc:spChg chg="mo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2" creationId="{B1605B94-868A-40CA-9660-944B23EDB43A}"/>
          </ac:spMkLst>
        </pc:spChg>
        <pc:spChg chg="add del mod">
          <ac:chgData name="Kate Oxsen" userId="199e768b6d108cac" providerId="LiveId" clId="{1098D6DD-4697-4FCC-831A-CE5E58E4EDD5}" dt="2021-11-11T02:51:29.775" v="1750" actId="26606"/>
          <ac:spMkLst>
            <pc:docMk/>
            <pc:sldMk cId="3418278769" sldId="258"/>
            <ac:spMk id="3" creationId="{4D5895C6-AA18-410D-A066-3AFD82B19D42}"/>
          </ac:spMkLst>
        </pc:spChg>
        <pc:spChg chg="add del">
          <ac:chgData name="Kate Oxsen" userId="199e768b6d108cac" providerId="LiveId" clId="{1098D6DD-4697-4FCC-831A-CE5E58E4EDD5}" dt="2021-11-11T02:51:29.626" v="1749" actId="26606"/>
          <ac:spMkLst>
            <pc:docMk/>
            <pc:sldMk cId="3418278769" sldId="258"/>
            <ac:spMk id="18" creationId="{CC28BCC9-4093-4FD5-83EB-7EC297F51396}"/>
          </ac:spMkLst>
        </pc:spChg>
        <pc:spChg chg="add del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21" creationId="{CC28BCC9-4093-4FD5-83EB-7EC297F51396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27" creationId="{643780CE-2BE5-46F6-97B2-60DF30217ED3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29" creationId="{61A87A49-68E6-459E-A5A6-46229FF42125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31" creationId="{F6ACD5FC-CAFE-48EB-B765-60EED2E052F0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33" creationId="{9F33B405-D785-4738-B1C0-6A0AA5E98286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35" creationId="{4233DC0E-DE6C-4FB6-A529-51B162641AB8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37" creationId="{3870477F-E451-4BC3-863F-0E2FC572884B}"/>
          </ac:spMkLst>
        </pc:spChg>
        <pc:spChg chg="add del">
          <ac:chgData name="Kate Oxsen" userId="199e768b6d108cac" providerId="LiveId" clId="{1098D6DD-4697-4FCC-831A-CE5E58E4EDD5}" dt="2021-11-11T22:27:32.063" v="8519" actId="26606"/>
          <ac:spMkLst>
            <pc:docMk/>
            <pc:sldMk cId="3418278769" sldId="258"/>
            <ac:spMk id="39" creationId="{B4A81DE1-E2BC-4A31-99EE-71350421B0EA}"/>
          </ac:spMkLst>
        </pc:spChg>
        <pc:spChg chg="add del">
          <ac:chgData name="Kate Oxsen" userId="199e768b6d108cac" providerId="LiveId" clId="{1098D6DD-4697-4FCC-831A-CE5E58E4EDD5}" dt="2021-11-11T22:27:39.149" v="8521" actId="26606"/>
          <ac:spMkLst>
            <pc:docMk/>
            <pc:sldMk cId="3418278769" sldId="258"/>
            <ac:spMk id="41" creationId="{56981798-4550-46DA-9172-4846E2FB66EC}"/>
          </ac:spMkLst>
        </pc:spChg>
        <pc:spChg chg="add del">
          <ac:chgData name="Kate Oxsen" userId="199e768b6d108cac" providerId="LiveId" clId="{1098D6DD-4697-4FCC-831A-CE5E58E4EDD5}" dt="2021-11-11T22:27:39.149" v="8521" actId="26606"/>
          <ac:spMkLst>
            <pc:docMk/>
            <pc:sldMk cId="3418278769" sldId="258"/>
            <ac:spMk id="42" creationId="{D82EB7D3-3AD8-4ED1-9E1A-2906E14635E3}"/>
          </ac:spMkLst>
        </pc:spChg>
        <pc:spChg chg="add del">
          <ac:chgData name="Kate Oxsen" userId="199e768b6d108cac" providerId="LiveId" clId="{1098D6DD-4697-4FCC-831A-CE5E58E4EDD5}" dt="2021-11-11T22:27:39.149" v="8521" actId="26606"/>
          <ac:spMkLst>
            <pc:docMk/>
            <pc:sldMk cId="3418278769" sldId="258"/>
            <ac:spMk id="43" creationId="{2D529E20-662F-4915-ACD7-970C026FDB7F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45" creationId="{510C9632-BB6F-48EE-AB65-501878BA5DB6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46" creationId="{4EC8AAB6-953B-4D29-9967-3C44D06BB4E8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47" creationId="{C89ED458-2326-40DC-9C7B-1A717B6551AD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48" creationId="{6F9D1DE6-E368-4F07-85F9-D5B767477DDF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49" creationId="{F63B1F66-4ACE-4A01-8ADF-F175A9C358B2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50" creationId="{CF8448ED-9332-4A9B-8CAB-B1985E596E20}"/>
          </ac:spMkLst>
        </pc:spChg>
        <pc:spChg chg="add">
          <ac:chgData name="Kate Oxsen" userId="199e768b6d108cac" providerId="LiveId" clId="{1098D6DD-4697-4FCC-831A-CE5E58E4EDD5}" dt="2021-11-11T22:27:39.396" v="8522" actId="26606"/>
          <ac:spMkLst>
            <pc:docMk/>
            <pc:sldMk cId="3418278769" sldId="258"/>
            <ac:spMk id="51" creationId="{ED3A2261-1C75-40FF-8CD6-18C5900C1C8D}"/>
          </ac:spMkLst>
        </pc:spChg>
        <pc:grpChg chg="add del">
          <ac:chgData name="Kate Oxsen" userId="199e768b6d108cac" providerId="LiveId" clId="{1098D6DD-4697-4FCC-831A-CE5E58E4EDD5}" dt="2021-11-11T02:51:29.626" v="1749" actId="26606"/>
          <ac:grpSpMkLst>
            <pc:docMk/>
            <pc:sldMk cId="3418278769" sldId="258"/>
            <ac:grpSpMk id="9" creationId="{08BCF048-8940-4354-B9EC-5AD74E283CE3}"/>
          </ac:grpSpMkLst>
        </pc:grpChg>
        <pc:grpChg chg="add del">
          <ac:chgData name="Kate Oxsen" userId="199e768b6d108cac" providerId="LiveId" clId="{1098D6DD-4697-4FCC-831A-CE5E58E4EDD5}" dt="2021-11-11T22:27:39.396" v="8522" actId="26606"/>
          <ac:grpSpMkLst>
            <pc:docMk/>
            <pc:sldMk cId="3418278769" sldId="258"/>
            <ac:grpSpMk id="20" creationId="{08BCF048-8940-4354-B9EC-5AD74E283CE3}"/>
          </ac:grpSpMkLst>
        </pc:grpChg>
        <pc:graphicFrameChg chg="add del">
          <ac:chgData name="Kate Oxsen" userId="199e768b6d108cac" providerId="LiveId" clId="{1098D6DD-4697-4FCC-831A-CE5E58E4EDD5}" dt="2021-11-11T02:51:29.626" v="1749" actId="26606"/>
          <ac:graphicFrameMkLst>
            <pc:docMk/>
            <pc:sldMk cId="3418278769" sldId="258"/>
            <ac:graphicFrameMk id="5" creationId="{13B7D465-51CA-40B5-9D87-BD871C4F8795}"/>
          </ac:graphicFrameMkLst>
        </pc:graphicFrameChg>
        <pc:graphicFrameChg chg="add mod ord modGraphic">
          <ac:chgData name="Kate Oxsen" userId="199e768b6d108cac" providerId="LiveId" clId="{1098D6DD-4697-4FCC-831A-CE5E58E4EDD5}" dt="2021-11-11T22:27:39.396" v="8522" actId="26606"/>
          <ac:graphicFrameMkLst>
            <pc:docMk/>
            <pc:sldMk cId="3418278769" sldId="258"/>
            <ac:graphicFrameMk id="22" creationId="{FC1AD4C7-F77F-4D11-837E-1A3010827BFD}"/>
          </ac:graphicFrameMkLst>
        </pc:graphicFrameChg>
        <pc:picChg chg="add mod">
          <ac:chgData name="Kate Oxsen" userId="199e768b6d108cac" providerId="LiveId" clId="{1098D6DD-4697-4FCC-831A-CE5E58E4EDD5}" dt="2021-11-11T22:27:39.396" v="8522" actId="26606"/>
          <ac:picMkLst>
            <pc:docMk/>
            <pc:sldMk cId="3418278769" sldId="258"/>
            <ac:picMk id="4" creationId="{38F58DBD-B3A5-45AC-AA61-EEF19649C7E4}"/>
          </ac:picMkLst>
        </pc:picChg>
      </pc:sldChg>
      <pc:sldChg chg="addSp delSp modSp new mod setBg setClrOvrMap">
        <pc:chgData name="Kate Oxsen" userId="199e768b6d108cac" providerId="LiveId" clId="{1098D6DD-4697-4FCC-831A-CE5E58E4EDD5}" dt="2021-11-11T02:52:39.243" v="1765" actId="26606"/>
        <pc:sldMkLst>
          <pc:docMk/>
          <pc:sldMk cId="2429765941" sldId="259"/>
        </pc:sldMkLst>
        <pc:spChg chg="mo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2" creationId="{952BF399-2AF5-4D9A-84C2-F76F0416B1DE}"/>
          </ac:spMkLst>
        </pc:spChg>
        <pc:spChg chg="add del mo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3" creationId="{E0902151-DB2F-4C5B-9CE8-0FBF3288BD56}"/>
          </ac:spMkLst>
        </pc:spChg>
        <pc:spChg chg="add del">
          <ac:chgData name="Kate Oxsen" userId="199e768b6d108cac" providerId="LiveId" clId="{1098D6DD-4697-4FCC-831A-CE5E58E4EDD5}" dt="2021-11-11T02:52:37.096" v="1762" actId="26606"/>
          <ac:spMkLst>
            <pc:docMk/>
            <pc:sldMk cId="2429765941" sldId="259"/>
            <ac:spMk id="7" creationId="{FB3EF4D6-026A-4D52-B916-967329EE3FFE}"/>
          </ac:spMkLst>
        </pc:spChg>
        <pc:spChg chg="add del">
          <ac:chgData name="Kate Oxsen" userId="199e768b6d108cac" providerId="LiveId" clId="{1098D6DD-4697-4FCC-831A-CE5E58E4EDD5}" dt="2021-11-11T02:52:19.366" v="1752" actId="26606"/>
          <ac:spMkLst>
            <pc:docMk/>
            <pc:sldMk cId="2429765941" sldId="259"/>
            <ac:spMk id="8" creationId="{FB3EF4D6-026A-4D52-B916-967329EE3FFE}"/>
          </ac:spMkLst>
        </pc:spChg>
        <pc:spChg chg="add del">
          <ac:chgData name="Kate Oxsen" userId="199e768b6d108cac" providerId="LiveId" clId="{1098D6DD-4697-4FCC-831A-CE5E58E4EDD5}" dt="2021-11-11T02:52:37.096" v="1762" actId="26606"/>
          <ac:spMkLst>
            <pc:docMk/>
            <pc:sldMk cId="2429765941" sldId="259"/>
            <ac:spMk id="9" creationId="{4DB4846F-6AA5-4DB3-9581-D95F22BD5662}"/>
          </ac:spMkLst>
        </pc:spChg>
        <pc:spChg chg="add del">
          <ac:chgData name="Kate Oxsen" userId="199e768b6d108cac" providerId="LiveId" clId="{1098D6DD-4697-4FCC-831A-CE5E58E4EDD5}" dt="2021-11-11T02:52:19.366" v="1752" actId="26606"/>
          <ac:spMkLst>
            <pc:docMk/>
            <pc:sldMk cId="2429765941" sldId="259"/>
            <ac:spMk id="10" creationId="{4DB4846F-6AA5-4DB3-9581-D95F22BD5662}"/>
          </ac:spMkLst>
        </pc:spChg>
        <pc:spChg chg="add del">
          <ac:chgData name="Kate Oxsen" userId="199e768b6d108cac" providerId="LiveId" clId="{1098D6DD-4697-4FCC-831A-CE5E58E4EDD5}" dt="2021-11-11T02:52:37.096" v="1762" actId="26606"/>
          <ac:spMkLst>
            <pc:docMk/>
            <pc:sldMk cId="2429765941" sldId="259"/>
            <ac:spMk id="11" creationId="{D54EC22E-2292-4292-A80B-E81DF64BFB26}"/>
          </ac:spMkLst>
        </pc:spChg>
        <pc:spChg chg="add del">
          <ac:chgData name="Kate Oxsen" userId="199e768b6d108cac" providerId="LiveId" clId="{1098D6DD-4697-4FCC-831A-CE5E58E4EDD5}" dt="2021-11-11T02:52:19.366" v="1752" actId="26606"/>
          <ac:spMkLst>
            <pc:docMk/>
            <pc:sldMk cId="2429765941" sldId="259"/>
            <ac:spMk id="12" creationId="{D54EC22E-2292-4292-A80B-E81DF64BFB26}"/>
          </ac:spMkLst>
        </pc:spChg>
        <pc:spChg chg="add del">
          <ac:chgData name="Kate Oxsen" userId="199e768b6d108cac" providerId="LiveId" clId="{1098D6DD-4697-4FCC-831A-CE5E58E4EDD5}" dt="2021-11-11T02:52:37.096" v="1762" actId="26606"/>
          <ac:spMkLst>
            <pc:docMk/>
            <pc:sldMk cId="2429765941" sldId="259"/>
            <ac:spMk id="13" creationId="{CC1C7165-8A3A-44EB-88D0-4EFA36A004E2}"/>
          </ac:spMkLst>
        </pc:spChg>
        <pc:spChg chg="add del">
          <ac:chgData name="Kate Oxsen" userId="199e768b6d108cac" providerId="LiveId" clId="{1098D6DD-4697-4FCC-831A-CE5E58E4EDD5}" dt="2021-11-11T02:52:19.366" v="1752" actId="26606"/>
          <ac:spMkLst>
            <pc:docMk/>
            <pc:sldMk cId="2429765941" sldId="259"/>
            <ac:spMk id="14" creationId="{CC1C7165-8A3A-44EB-88D0-4EFA36A004E2}"/>
          </ac:spMkLst>
        </pc:spChg>
        <pc:spChg chg="add del">
          <ac:chgData name="Kate Oxsen" userId="199e768b6d108cac" providerId="LiveId" clId="{1098D6DD-4697-4FCC-831A-CE5E58E4EDD5}" dt="2021-11-11T02:52:37.096" v="1762" actId="26606"/>
          <ac:spMkLst>
            <pc:docMk/>
            <pc:sldMk cId="2429765941" sldId="259"/>
            <ac:spMk id="15" creationId="{A1081473-BB93-49A4-B605-4E2053739770}"/>
          </ac:spMkLst>
        </pc:spChg>
        <pc:spChg chg="add del">
          <ac:chgData name="Kate Oxsen" userId="199e768b6d108cac" providerId="LiveId" clId="{1098D6DD-4697-4FCC-831A-CE5E58E4EDD5}" dt="2021-11-11T02:52:19.366" v="1752" actId="26606"/>
          <ac:spMkLst>
            <pc:docMk/>
            <pc:sldMk cId="2429765941" sldId="259"/>
            <ac:spMk id="16" creationId="{A1081473-BB93-49A4-B605-4E2053739770}"/>
          </ac:spMkLst>
        </pc:spChg>
        <pc:spChg chg="add del">
          <ac:chgData name="Kate Oxsen" userId="199e768b6d108cac" providerId="LiveId" clId="{1098D6DD-4697-4FCC-831A-CE5E58E4EDD5}" dt="2021-11-11T02:52:37.096" v="1762" actId="26606"/>
          <ac:spMkLst>
            <pc:docMk/>
            <pc:sldMk cId="2429765941" sldId="259"/>
            <ac:spMk id="17" creationId="{E0902151-DB2F-4C5B-9CE8-0FBF3288BD56}"/>
          </ac:spMkLst>
        </pc:spChg>
        <pc:spChg chg="add del">
          <ac:chgData name="Kate Oxsen" userId="199e768b6d108cac" providerId="LiveId" clId="{1098D6DD-4697-4FCC-831A-CE5E58E4EDD5}" dt="2021-11-11T02:52:23.329" v="1754" actId="26606"/>
          <ac:spMkLst>
            <pc:docMk/>
            <pc:sldMk cId="2429765941" sldId="259"/>
            <ac:spMk id="18" creationId="{324E43EB-867C-4B35-9A5C-E435157C7297}"/>
          </ac:spMkLst>
        </pc:spChg>
        <pc:spChg chg="add del">
          <ac:chgData name="Kate Oxsen" userId="199e768b6d108cac" providerId="LiveId" clId="{1098D6DD-4697-4FCC-831A-CE5E58E4EDD5}" dt="2021-11-11T02:52:23.329" v="1754" actId="26606"/>
          <ac:spMkLst>
            <pc:docMk/>
            <pc:sldMk cId="2429765941" sldId="259"/>
            <ac:spMk id="19" creationId="{A7C0F5DA-B59F-4F13-8BB8-FFD8F2C572BC}"/>
          </ac:spMkLst>
        </pc:spChg>
        <pc:spChg chg="add del">
          <ac:chgData name="Kate Oxsen" userId="199e768b6d108cac" providerId="LiveId" clId="{1098D6DD-4697-4FCC-831A-CE5E58E4EDD5}" dt="2021-11-11T02:52:23.329" v="1754" actId="26606"/>
          <ac:spMkLst>
            <pc:docMk/>
            <pc:sldMk cId="2429765941" sldId="259"/>
            <ac:spMk id="20" creationId="{9CEA1DEC-CC9E-4776-9E08-048A15BFA6CA}"/>
          </ac:spMkLst>
        </pc:spChg>
        <pc:spChg chg="add del">
          <ac:chgData name="Kate Oxsen" userId="199e768b6d108cac" providerId="LiveId" clId="{1098D6DD-4697-4FCC-831A-CE5E58E4EDD5}" dt="2021-11-11T02:52:23.329" v="1754" actId="26606"/>
          <ac:spMkLst>
            <pc:docMk/>
            <pc:sldMk cId="2429765941" sldId="259"/>
            <ac:spMk id="21" creationId="{9CE399CF-F4B8-4832-A8CB-B93F6B1EF44B}"/>
          </ac:spMkLst>
        </pc:spChg>
        <pc:spChg chg="add del">
          <ac:chgData name="Kate Oxsen" userId="199e768b6d108cac" providerId="LiveId" clId="{1098D6DD-4697-4FCC-831A-CE5E58E4EDD5}" dt="2021-11-11T02:52:23.329" v="1754" actId="26606"/>
          <ac:spMkLst>
            <pc:docMk/>
            <pc:sldMk cId="2429765941" sldId="259"/>
            <ac:spMk id="22" creationId="{1F23E73A-FDC8-462C-83C1-3AA8961449CF}"/>
          </ac:spMkLst>
        </pc:spChg>
        <pc:spChg chg="add del">
          <ac:chgData name="Kate Oxsen" userId="199e768b6d108cac" providerId="LiveId" clId="{1098D6DD-4697-4FCC-831A-CE5E58E4EDD5}" dt="2021-11-11T02:52:39.217" v="1764" actId="26606"/>
          <ac:spMkLst>
            <pc:docMk/>
            <pc:sldMk cId="2429765941" sldId="259"/>
            <ac:spMk id="23" creationId="{B219AE65-9B94-44EA-BEF3-EF4BFA169C81}"/>
          </ac:spMkLst>
        </pc:spChg>
        <pc:spChg chg="add del">
          <ac:chgData name="Kate Oxsen" userId="199e768b6d108cac" providerId="LiveId" clId="{1098D6DD-4697-4FCC-831A-CE5E58E4EDD5}" dt="2021-11-11T02:52:27.637" v="1756" actId="26606"/>
          <ac:spMkLst>
            <pc:docMk/>
            <pc:sldMk cId="2429765941" sldId="259"/>
            <ac:spMk id="24" creationId="{C314C310-850D-4491-AA52-C75BEA68B68C}"/>
          </ac:spMkLst>
        </pc:spChg>
        <pc:spChg chg="add del">
          <ac:chgData name="Kate Oxsen" userId="199e768b6d108cac" providerId="LiveId" clId="{1098D6DD-4697-4FCC-831A-CE5E58E4EDD5}" dt="2021-11-11T02:52:39.217" v="1764" actId="26606"/>
          <ac:spMkLst>
            <pc:docMk/>
            <pc:sldMk cId="2429765941" sldId="259"/>
            <ac:spMk id="26" creationId="{F0C81A57-9CD5-461B-8FFE-4A8CB6CFBE01}"/>
          </ac:spMkLst>
        </pc:spChg>
        <pc:spChg chg="add del">
          <ac:chgData name="Kate Oxsen" userId="199e768b6d108cac" providerId="LiveId" clId="{1098D6DD-4697-4FCC-831A-CE5E58E4EDD5}" dt="2021-11-11T02:52:29.586" v="1758" actId="26606"/>
          <ac:spMkLst>
            <pc:docMk/>
            <pc:sldMk cId="2429765941" sldId="259"/>
            <ac:spMk id="29" creationId="{712E451E-151A-4910-BF41-6A040B65982B}"/>
          </ac:spMkLst>
        </pc:spChg>
        <pc:spChg chg="add del">
          <ac:chgData name="Kate Oxsen" userId="199e768b6d108cac" providerId="LiveId" clId="{1098D6DD-4697-4FCC-831A-CE5E58E4EDD5}" dt="2021-11-11T02:52:29.586" v="1758" actId="26606"/>
          <ac:spMkLst>
            <pc:docMk/>
            <pc:sldMk cId="2429765941" sldId="259"/>
            <ac:spMk id="30" creationId="{C296EFE4-A70C-4388-9A15-3F657B6615FD}"/>
          </ac:spMkLst>
        </pc:spChg>
        <pc:spChg chg="add del">
          <ac:chgData name="Kate Oxsen" userId="199e768b6d108cac" providerId="LiveId" clId="{1098D6DD-4697-4FCC-831A-CE5E58E4EDD5}" dt="2021-11-11T02:52:29.586" v="1758" actId="26606"/>
          <ac:spMkLst>
            <pc:docMk/>
            <pc:sldMk cId="2429765941" sldId="259"/>
            <ac:spMk id="31" creationId="{425EBAFC-9388-432A-BCFD-EEA2F410D8EC}"/>
          </ac:spMkLst>
        </pc:spChg>
        <pc:spChg chg="add del">
          <ac:chgData name="Kate Oxsen" userId="199e768b6d108cac" providerId="LiveId" clId="{1098D6DD-4697-4FCC-831A-CE5E58E4EDD5}" dt="2021-11-11T02:52:39.217" v="1764" actId="26606"/>
          <ac:spMkLst>
            <pc:docMk/>
            <pc:sldMk cId="2429765941" sldId="259"/>
            <ac:spMk id="35" creationId="{E0902151-DB2F-4C5B-9CE8-0FBF3288BD56}"/>
          </ac:spMkLst>
        </pc:spChg>
        <pc:spChg chg="ad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37" creationId="{324E43EB-867C-4B35-9A5C-E435157C7297}"/>
          </ac:spMkLst>
        </pc:spChg>
        <pc:spChg chg="ad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38" creationId="{A7C0F5DA-B59F-4F13-8BB8-FFD8F2C572BC}"/>
          </ac:spMkLst>
        </pc:spChg>
        <pc:spChg chg="ad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39" creationId="{9CEA1DEC-CC9E-4776-9E08-048A15BFA6CA}"/>
          </ac:spMkLst>
        </pc:spChg>
        <pc:spChg chg="ad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40" creationId="{9CE399CF-F4B8-4832-A8CB-B93F6B1EF44B}"/>
          </ac:spMkLst>
        </pc:spChg>
        <pc:spChg chg="ad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41" creationId="{1F23E73A-FDC8-462C-83C1-3AA8961449CF}"/>
          </ac:spMkLst>
        </pc:spChg>
        <pc:spChg chg="add">
          <ac:chgData name="Kate Oxsen" userId="199e768b6d108cac" providerId="LiveId" clId="{1098D6DD-4697-4FCC-831A-CE5E58E4EDD5}" dt="2021-11-11T02:52:39.243" v="1765" actId="26606"/>
          <ac:spMkLst>
            <pc:docMk/>
            <pc:sldMk cId="2429765941" sldId="259"/>
            <ac:spMk id="42" creationId="{E0902151-DB2F-4C5B-9CE8-0FBF3288BD56}"/>
          </ac:spMkLst>
        </pc:spChg>
        <pc:grpChg chg="add del">
          <ac:chgData name="Kate Oxsen" userId="199e768b6d108cac" providerId="LiveId" clId="{1098D6DD-4697-4FCC-831A-CE5E58E4EDD5}" dt="2021-11-11T02:52:27.637" v="1756" actId="26606"/>
          <ac:grpSpMkLst>
            <pc:docMk/>
            <pc:sldMk cId="2429765941" sldId="259"/>
            <ac:grpSpMk id="25" creationId="{D4EC3799-3F52-48CE-85CC-83AED368EB42}"/>
          </ac:grpSpMkLst>
        </pc:grpChg>
        <pc:grpChg chg="add del">
          <ac:chgData name="Kate Oxsen" userId="199e768b6d108cac" providerId="LiveId" clId="{1098D6DD-4697-4FCC-831A-CE5E58E4EDD5}" dt="2021-11-11T02:52:39.217" v="1764" actId="26606"/>
          <ac:grpSpMkLst>
            <pc:docMk/>
            <pc:sldMk cId="2429765941" sldId="259"/>
            <ac:grpSpMk id="28" creationId="{3086C462-37F4-494D-8292-CCB95221CC1A}"/>
          </ac:grpSpMkLst>
        </pc:grpChg>
        <pc:graphicFrameChg chg="add del">
          <ac:chgData name="Kate Oxsen" userId="199e768b6d108cac" providerId="LiveId" clId="{1098D6DD-4697-4FCC-831A-CE5E58E4EDD5}" dt="2021-11-11T02:52:31.838" v="1760" actId="26606"/>
          <ac:graphicFrameMkLst>
            <pc:docMk/>
            <pc:sldMk cId="2429765941" sldId="259"/>
            <ac:graphicFrameMk id="5" creationId="{7F32D167-6D7B-4762-8336-94036DEEB059}"/>
          </ac:graphicFrameMkLst>
        </pc:graphicFrameChg>
        <pc:cxnChg chg="add del">
          <ac:chgData name="Kate Oxsen" userId="199e768b6d108cac" providerId="LiveId" clId="{1098D6DD-4697-4FCC-831A-CE5E58E4EDD5}" dt="2021-11-11T02:52:27.637" v="1756" actId="26606"/>
          <ac:cxnSpMkLst>
            <pc:docMk/>
            <pc:sldMk cId="2429765941" sldId="259"/>
            <ac:cxnSpMk id="27" creationId="{789E20C7-BB50-4317-93C7-90C8ED80B275}"/>
          </ac:cxnSpMkLst>
        </pc:cxnChg>
        <pc:cxnChg chg="add del">
          <ac:chgData name="Kate Oxsen" userId="199e768b6d108cac" providerId="LiveId" clId="{1098D6DD-4697-4FCC-831A-CE5E58E4EDD5}" dt="2021-11-11T02:52:39.217" v="1764" actId="26606"/>
          <ac:cxnSpMkLst>
            <pc:docMk/>
            <pc:sldMk cId="2429765941" sldId="259"/>
            <ac:cxnSpMk id="34" creationId="{AD23B2CD-009B-425A-9616-1E1AD1D5AB46}"/>
          </ac:cxnSpMkLst>
        </pc:cxnChg>
      </pc:sldChg>
      <pc:sldChg chg="addSp delSp modSp new mod setBg setClrOvrMap">
        <pc:chgData name="Kate Oxsen" userId="199e768b6d108cac" providerId="LiveId" clId="{1098D6DD-4697-4FCC-831A-CE5E58E4EDD5}" dt="2021-11-11T03:09:26.833" v="1963" actId="255"/>
        <pc:sldMkLst>
          <pc:docMk/>
          <pc:sldMk cId="3499223578" sldId="260"/>
        </pc:sldMkLst>
        <pc:spChg chg="mod">
          <ac:chgData name="Kate Oxsen" userId="199e768b6d108cac" providerId="LiveId" clId="{1098D6DD-4697-4FCC-831A-CE5E58E4EDD5}" dt="2021-11-11T03:08:45.996" v="1957" actId="26606"/>
          <ac:spMkLst>
            <pc:docMk/>
            <pc:sldMk cId="3499223578" sldId="260"/>
            <ac:spMk id="2" creationId="{2D584289-A391-4EB8-8B59-06BEB79BC2C3}"/>
          </ac:spMkLst>
        </pc:spChg>
        <pc:spChg chg="mod ord">
          <ac:chgData name="Kate Oxsen" userId="199e768b6d108cac" providerId="LiveId" clId="{1098D6DD-4697-4FCC-831A-CE5E58E4EDD5}" dt="2021-11-11T03:09:26.833" v="1963" actId="255"/>
          <ac:spMkLst>
            <pc:docMk/>
            <pc:sldMk cId="3499223578" sldId="260"/>
            <ac:spMk id="3" creationId="{DFEDC14A-CBCA-44A3-A6D2-80C4B48DAD83}"/>
          </ac:spMkLst>
        </pc:spChg>
        <pc:spChg chg="add del">
          <ac:chgData name="Kate Oxsen" userId="199e768b6d108cac" providerId="LiveId" clId="{1098D6DD-4697-4FCC-831A-CE5E58E4EDD5}" dt="2021-11-11T02:56:05.210" v="1904" actId="26606"/>
          <ac:spMkLst>
            <pc:docMk/>
            <pc:sldMk cId="3499223578" sldId="260"/>
            <ac:spMk id="8" creationId="{324E43EB-867C-4B35-9A5C-E435157C7297}"/>
          </ac:spMkLst>
        </pc:spChg>
        <pc:spChg chg="add del">
          <ac:chgData name="Kate Oxsen" userId="199e768b6d108cac" providerId="LiveId" clId="{1098D6DD-4697-4FCC-831A-CE5E58E4EDD5}" dt="2021-11-11T02:56:05.210" v="1904" actId="26606"/>
          <ac:spMkLst>
            <pc:docMk/>
            <pc:sldMk cId="3499223578" sldId="260"/>
            <ac:spMk id="10" creationId="{A7C0F5DA-B59F-4F13-8BB8-FFD8F2C572BC}"/>
          </ac:spMkLst>
        </pc:spChg>
        <pc:spChg chg="add del">
          <ac:chgData name="Kate Oxsen" userId="199e768b6d108cac" providerId="LiveId" clId="{1098D6DD-4697-4FCC-831A-CE5E58E4EDD5}" dt="2021-11-11T02:56:05.210" v="1904" actId="26606"/>
          <ac:spMkLst>
            <pc:docMk/>
            <pc:sldMk cId="3499223578" sldId="260"/>
            <ac:spMk id="12" creationId="{9CEA1DEC-CC9E-4776-9E08-048A15BFA6CA}"/>
          </ac:spMkLst>
        </pc:spChg>
        <pc:spChg chg="add del">
          <ac:chgData name="Kate Oxsen" userId="199e768b6d108cac" providerId="LiveId" clId="{1098D6DD-4697-4FCC-831A-CE5E58E4EDD5}" dt="2021-11-11T02:56:05.210" v="1904" actId="26606"/>
          <ac:spMkLst>
            <pc:docMk/>
            <pc:sldMk cId="3499223578" sldId="260"/>
            <ac:spMk id="14" creationId="{9CE399CF-F4B8-4832-A8CB-B93F6B1EF44B}"/>
          </ac:spMkLst>
        </pc:spChg>
        <pc:spChg chg="add del">
          <ac:chgData name="Kate Oxsen" userId="199e768b6d108cac" providerId="LiveId" clId="{1098D6DD-4697-4FCC-831A-CE5E58E4EDD5}" dt="2021-11-11T02:56:05.210" v="1904" actId="26606"/>
          <ac:spMkLst>
            <pc:docMk/>
            <pc:sldMk cId="3499223578" sldId="260"/>
            <ac:spMk id="16" creationId="{1F23E73A-FDC8-462C-83C1-3AA8961449CF}"/>
          </ac:spMkLst>
        </pc:spChg>
        <pc:spChg chg="add del">
          <ac:chgData name="Kate Oxsen" userId="199e768b6d108cac" providerId="LiveId" clId="{1098D6DD-4697-4FCC-831A-CE5E58E4EDD5}" dt="2021-11-11T02:55:52.739" v="1899" actId="26606"/>
          <ac:spMkLst>
            <pc:docMk/>
            <pc:sldMk cId="3499223578" sldId="260"/>
            <ac:spMk id="21" creationId="{FB3EF4D6-026A-4D52-B916-967329EE3FFE}"/>
          </ac:spMkLst>
        </pc:spChg>
        <pc:spChg chg="add del">
          <ac:chgData name="Kate Oxsen" userId="199e768b6d108cac" providerId="LiveId" clId="{1098D6DD-4697-4FCC-831A-CE5E58E4EDD5}" dt="2021-11-11T02:55:52.739" v="1899" actId="26606"/>
          <ac:spMkLst>
            <pc:docMk/>
            <pc:sldMk cId="3499223578" sldId="260"/>
            <ac:spMk id="23" creationId="{4DB4846F-6AA5-4DB3-9581-D95F22BD5662}"/>
          </ac:spMkLst>
        </pc:spChg>
        <pc:spChg chg="add del">
          <ac:chgData name="Kate Oxsen" userId="199e768b6d108cac" providerId="LiveId" clId="{1098D6DD-4697-4FCC-831A-CE5E58E4EDD5}" dt="2021-11-11T02:55:52.739" v="1899" actId="26606"/>
          <ac:spMkLst>
            <pc:docMk/>
            <pc:sldMk cId="3499223578" sldId="260"/>
            <ac:spMk id="25" creationId="{D54EC22E-2292-4292-A80B-E81DF64BFB26}"/>
          </ac:spMkLst>
        </pc:spChg>
        <pc:spChg chg="add del">
          <ac:chgData name="Kate Oxsen" userId="199e768b6d108cac" providerId="LiveId" clId="{1098D6DD-4697-4FCC-831A-CE5E58E4EDD5}" dt="2021-11-11T02:55:52.739" v="1899" actId="26606"/>
          <ac:spMkLst>
            <pc:docMk/>
            <pc:sldMk cId="3499223578" sldId="260"/>
            <ac:spMk id="27" creationId="{CC1C7165-8A3A-44EB-88D0-4EFA36A004E2}"/>
          </ac:spMkLst>
        </pc:spChg>
        <pc:spChg chg="add del">
          <ac:chgData name="Kate Oxsen" userId="199e768b6d108cac" providerId="LiveId" clId="{1098D6DD-4697-4FCC-831A-CE5E58E4EDD5}" dt="2021-11-11T02:55:52.739" v="1899" actId="26606"/>
          <ac:spMkLst>
            <pc:docMk/>
            <pc:sldMk cId="3499223578" sldId="260"/>
            <ac:spMk id="29" creationId="{A1081473-BB93-49A4-B605-4E2053739770}"/>
          </ac:spMkLst>
        </pc:spChg>
        <pc:spChg chg="add del">
          <ac:chgData name="Kate Oxsen" userId="199e768b6d108cac" providerId="LiveId" clId="{1098D6DD-4697-4FCC-831A-CE5E58E4EDD5}" dt="2021-11-11T02:55:57.873" v="1901" actId="26606"/>
          <ac:spMkLst>
            <pc:docMk/>
            <pc:sldMk cId="3499223578" sldId="260"/>
            <ac:spMk id="31" creationId="{712E451E-151A-4910-BF41-6A040B65982B}"/>
          </ac:spMkLst>
        </pc:spChg>
        <pc:spChg chg="add del">
          <ac:chgData name="Kate Oxsen" userId="199e768b6d108cac" providerId="LiveId" clId="{1098D6DD-4697-4FCC-831A-CE5E58E4EDD5}" dt="2021-11-11T02:55:57.873" v="1901" actId="26606"/>
          <ac:spMkLst>
            <pc:docMk/>
            <pc:sldMk cId="3499223578" sldId="260"/>
            <ac:spMk id="32" creationId="{C296EFE4-A70C-4388-9A15-3F657B6615FD}"/>
          </ac:spMkLst>
        </pc:spChg>
        <pc:spChg chg="add del">
          <ac:chgData name="Kate Oxsen" userId="199e768b6d108cac" providerId="LiveId" clId="{1098D6DD-4697-4FCC-831A-CE5E58E4EDD5}" dt="2021-11-11T02:55:57.873" v="1901" actId="26606"/>
          <ac:spMkLst>
            <pc:docMk/>
            <pc:sldMk cId="3499223578" sldId="260"/>
            <ac:spMk id="33" creationId="{425EBAFC-9388-432A-BCFD-EEA2F410D8EC}"/>
          </ac:spMkLst>
        </pc:spChg>
        <pc:spChg chg="add del">
          <ac:chgData name="Kate Oxsen" userId="199e768b6d108cac" providerId="LiveId" clId="{1098D6DD-4697-4FCC-831A-CE5E58E4EDD5}" dt="2021-11-11T02:56:05.207" v="1903" actId="26606"/>
          <ac:spMkLst>
            <pc:docMk/>
            <pc:sldMk cId="3499223578" sldId="260"/>
            <ac:spMk id="35" creationId="{FB3EF4D6-026A-4D52-B916-967329EE3FFE}"/>
          </ac:spMkLst>
        </pc:spChg>
        <pc:spChg chg="add del">
          <ac:chgData name="Kate Oxsen" userId="199e768b6d108cac" providerId="LiveId" clId="{1098D6DD-4697-4FCC-831A-CE5E58E4EDD5}" dt="2021-11-11T02:56:05.207" v="1903" actId="26606"/>
          <ac:spMkLst>
            <pc:docMk/>
            <pc:sldMk cId="3499223578" sldId="260"/>
            <ac:spMk id="36" creationId="{4DB4846F-6AA5-4DB3-9581-D95F22BD5662}"/>
          </ac:spMkLst>
        </pc:spChg>
        <pc:spChg chg="add del">
          <ac:chgData name="Kate Oxsen" userId="199e768b6d108cac" providerId="LiveId" clId="{1098D6DD-4697-4FCC-831A-CE5E58E4EDD5}" dt="2021-11-11T02:56:05.207" v="1903" actId="26606"/>
          <ac:spMkLst>
            <pc:docMk/>
            <pc:sldMk cId="3499223578" sldId="260"/>
            <ac:spMk id="37" creationId="{D54EC22E-2292-4292-A80B-E81DF64BFB26}"/>
          </ac:spMkLst>
        </pc:spChg>
        <pc:spChg chg="add del">
          <ac:chgData name="Kate Oxsen" userId="199e768b6d108cac" providerId="LiveId" clId="{1098D6DD-4697-4FCC-831A-CE5E58E4EDD5}" dt="2021-11-11T02:56:05.207" v="1903" actId="26606"/>
          <ac:spMkLst>
            <pc:docMk/>
            <pc:sldMk cId="3499223578" sldId="260"/>
            <ac:spMk id="38" creationId="{CC1C7165-8A3A-44EB-88D0-4EFA36A004E2}"/>
          </ac:spMkLst>
        </pc:spChg>
        <pc:spChg chg="add del">
          <ac:chgData name="Kate Oxsen" userId="199e768b6d108cac" providerId="LiveId" clId="{1098D6DD-4697-4FCC-831A-CE5E58E4EDD5}" dt="2021-11-11T02:56:05.207" v="1903" actId="26606"/>
          <ac:spMkLst>
            <pc:docMk/>
            <pc:sldMk cId="3499223578" sldId="260"/>
            <ac:spMk id="39" creationId="{A1081473-BB93-49A4-B605-4E2053739770}"/>
          </ac:spMkLst>
        </pc:spChg>
        <pc:spChg chg="add del">
          <ac:chgData name="Kate Oxsen" userId="199e768b6d108cac" providerId="LiveId" clId="{1098D6DD-4697-4FCC-831A-CE5E58E4EDD5}" dt="2021-11-11T03:07:49.559" v="1947" actId="26606"/>
          <ac:spMkLst>
            <pc:docMk/>
            <pc:sldMk cId="3499223578" sldId="260"/>
            <ac:spMk id="41" creationId="{712E451E-151A-4910-BF41-6A040B65982B}"/>
          </ac:spMkLst>
        </pc:spChg>
        <pc:spChg chg="add del">
          <ac:chgData name="Kate Oxsen" userId="199e768b6d108cac" providerId="LiveId" clId="{1098D6DD-4697-4FCC-831A-CE5E58E4EDD5}" dt="2021-11-11T03:07:49.559" v="1947" actId="26606"/>
          <ac:spMkLst>
            <pc:docMk/>
            <pc:sldMk cId="3499223578" sldId="260"/>
            <ac:spMk id="42" creationId="{C296EFE4-A70C-4388-9A15-3F657B6615FD}"/>
          </ac:spMkLst>
        </pc:spChg>
        <pc:spChg chg="add del">
          <ac:chgData name="Kate Oxsen" userId="199e768b6d108cac" providerId="LiveId" clId="{1098D6DD-4697-4FCC-831A-CE5E58E4EDD5}" dt="2021-11-11T03:07:49.559" v="1947" actId="26606"/>
          <ac:spMkLst>
            <pc:docMk/>
            <pc:sldMk cId="3499223578" sldId="260"/>
            <ac:spMk id="43" creationId="{425EBAFC-9388-432A-BCFD-EEA2F410D8EC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45" creationId="{510C9632-BB6F-48EE-AB65-501878BA5DB6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46" creationId="{4EC8AAB6-953B-4D29-9967-3C44D06BB4E8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47" creationId="{C89ED458-2326-40DC-9C7B-1A717B6551AD}"/>
          </ac:spMkLst>
        </pc:spChg>
        <pc:spChg chg="add del">
          <ac:chgData name="Kate Oxsen" userId="199e768b6d108cac" providerId="LiveId" clId="{1098D6DD-4697-4FCC-831A-CE5E58E4EDD5}" dt="2021-11-11T03:07:30.760" v="1938" actId="26606"/>
          <ac:spMkLst>
            <pc:docMk/>
            <pc:sldMk cId="3499223578" sldId="260"/>
            <ac:spMk id="48" creationId="{E4F17063-EDA4-417B-946F-BA357F3B390D}"/>
          </ac:spMkLst>
        </pc:spChg>
        <pc:spChg chg="add del">
          <ac:chgData name="Kate Oxsen" userId="199e768b6d108cac" providerId="LiveId" clId="{1098D6DD-4697-4FCC-831A-CE5E58E4EDD5}" dt="2021-11-11T03:07:30.760" v="1938" actId="26606"/>
          <ac:spMkLst>
            <pc:docMk/>
            <pc:sldMk cId="3499223578" sldId="260"/>
            <ac:spMk id="50" creationId="{D36F3EEA-55D4-4677-80E7-92D00B8F343B}"/>
          </ac:spMkLst>
        </pc:spChg>
        <pc:spChg chg="add del">
          <ac:chgData name="Kate Oxsen" userId="199e768b6d108cac" providerId="LiveId" clId="{1098D6DD-4697-4FCC-831A-CE5E58E4EDD5}" dt="2021-11-11T03:07:30.760" v="1938" actId="26606"/>
          <ac:spMkLst>
            <pc:docMk/>
            <pc:sldMk cId="3499223578" sldId="260"/>
            <ac:spMk id="52" creationId="{C91E93A7-6C7F-4F77-9CB0-280D958EF4D2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54" creationId="{6F9D1DE6-E368-4F07-85F9-D5B767477DDF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56" creationId="{F63B1F66-4ACE-4A01-8ADF-F175A9C358B2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58" creationId="{CF8448ED-9332-4A9B-8CAB-B1985E596E20}"/>
          </ac:spMkLst>
        </pc:spChg>
        <pc:spChg chg="add del">
          <ac:chgData name="Kate Oxsen" userId="199e768b6d108cac" providerId="LiveId" clId="{1098D6DD-4697-4FCC-831A-CE5E58E4EDD5}" dt="2021-11-11T03:07:44.481" v="1944" actId="26606"/>
          <ac:spMkLst>
            <pc:docMk/>
            <pc:sldMk cId="3499223578" sldId="260"/>
            <ac:spMk id="60" creationId="{ED3A2261-1C75-40FF-8CD6-18C5900C1C8D}"/>
          </ac:spMkLst>
        </pc:spChg>
        <pc:spChg chg="add del">
          <ac:chgData name="Kate Oxsen" userId="199e768b6d108cac" providerId="LiveId" clId="{1098D6DD-4697-4FCC-831A-CE5E58E4EDD5}" dt="2021-11-11T03:07:49.541" v="1946" actId="26606"/>
          <ac:spMkLst>
            <pc:docMk/>
            <pc:sldMk cId="3499223578" sldId="260"/>
            <ac:spMk id="62" creationId="{6E0488BA-180E-40D8-8350-4B179179556B}"/>
          </ac:spMkLst>
        </pc:spChg>
        <pc:spChg chg="add del">
          <ac:chgData name="Kate Oxsen" userId="199e768b6d108cac" providerId="LiveId" clId="{1098D6DD-4697-4FCC-831A-CE5E58E4EDD5}" dt="2021-11-11T03:08:45.996" v="1957" actId="26606"/>
          <ac:spMkLst>
            <pc:docMk/>
            <pc:sldMk cId="3499223578" sldId="260"/>
            <ac:spMk id="64" creationId="{8D489E29-742E-4D34-AB08-CE3217805B81}"/>
          </ac:spMkLst>
        </pc:spChg>
        <pc:spChg chg="add del">
          <ac:chgData name="Kate Oxsen" userId="199e768b6d108cac" providerId="LiveId" clId="{1098D6DD-4697-4FCC-831A-CE5E58E4EDD5}" dt="2021-11-11T03:08:28.822" v="1952" actId="26606"/>
          <ac:spMkLst>
            <pc:docMk/>
            <pc:sldMk cId="3499223578" sldId="260"/>
            <ac:spMk id="69" creationId="{E4F17063-EDA4-417B-946F-BA357F3B390D}"/>
          </ac:spMkLst>
        </pc:spChg>
        <pc:spChg chg="add del">
          <ac:chgData name="Kate Oxsen" userId="199e768b6d108cac" providerId="LiveId" clId="{1098D6DD-4697-4FCC-831A-CE5E58E4EDD5}" dt="2021-11-11T03:08:28.822" v="1952" actId="26606"/>
          <ac:spMkLst>
            <pc:docMk/>
            <pc:sldMk cId="3499223578" sldId="260"/>
            <ac:spMk id="71" creationId="{D36F3EEA-55D4-4677-80E7-92D00B8F343B}"/>
          </ac:spMkLst>
        </pc:spChg>
        <pc:spChg chg="add del">
          <ac:chgData name="Kate Oxsen" userId="199e768b6d108cac" providerId="LiveId" clId="{1098D6DD-4697-4FCC-831A-CE5E58E4EDD5}" dt="2021-11-11T03:08:28.822" v="1952" actId="26606"/>
          <ac:spMkLst>
            <pc:docMk/>
            <pc:sldMk cId="3499223578" sldId="260"/>
            <ac:spMk id="73" creationId="{C91E93A7-6C7F-4F77-9CB0-280D958EF4D2}"/>
          </ac:spMkLst>
        </pc:spChg>
        <pc:spChg chg="add del">
          <ac:chgData name="Kate Oxsen" userId="199e768b6d108cac" providerId="LiveId" clId="{1098D6DD-4697-4FCC-831A-CE5E58E4EDD5}" dt="2021-11-11T03:08:39.215" v="1954" actId="26606"/>
          <ac:spMkLst>
            <pc:docMk/>
            <pc:sldMk cId="3499223578" sldId="260"/>
            <ac:spMk id="75" creationId="{052F6DBF-1805-4FD9-AFA3-C8642175FC96}"/>
          </ac:spMkLst>
        </pc:spChg>
        <pc:spChg chg="add del">
          <ac:chgData name="Kate Oxsen" userId="199e768b6d108cac" providerId="LiveId" clId="{1098D6DD-4697-4FCC-831A-CE5E58E4EDD5}" dt="2021-11-11T03:08:39.215" v="1954" actId="26606"/>
          <ac:spMkLst>
            <pc:docMk/>
            <pc:sldMk cId="3499223578" sldId="260"/>
            <ac:spMk id="76" creationId="{CC79B2C4-EF9C-492F-BC64-5300A7A2F2DB}"/>
          </ac:spMkLst>
        </pc:spChg>
        <pc:spChg chg="add del">
          <ac:chgData name="Kate Oxsen" userId="199e768b6d108cac" providerId="LiveId" clId="{1098D6DD-4697-4FCC-831A-CE5E58E4EDD5}" dt="2021-11-11T03:08:39.215" v="1954" actId="26606"/>
          <ac:spMkLst>
            <pc:docMk/>
            <pc:sldMk cId="3499223578" sldId="260"/>
            <ac:spMk id="77" creationId="{0599BEDA-CEC9-4E6C-B05D-1353D0F165D9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79" creationId="{3870477F-E451-4BC3-863F-0E2FC572884B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80" creationId="{643780CE-2BE5-46F6-97B2-60DF30217ED3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81" creationId="{B4A81DE1-E2BC-4A31-99EE-71350421B0EA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82" creationId="{61A87A49-68E6-459E-A5A6-46229FF42125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83" creationId="{F6ACD5FC-CAFE-48EB-B765-60EED2E052F0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84" creationId="{9F33B405-D785-4738-B1C0-6A0AA5E98286}"/>
          </ac:spMkLst>
        </pc:spChg>
        <pc:spChg chg="add del">
          <ac:chgData name="Kate Oxsen" userId="199e768b6d108cac" providerId="LiveId" clId="{1098D6DD-4697-4FCC-831A-CE5E58E4EDD5}" dt="2021-11-11T03:08:45.984" v="1956" actId="26606"/>
          <ac:spMkLst>
            <pc:docMk/>
            <pc:sldMk cId="3499223578" sldId="260"/>
            <ac:spMk id="85" creationId="{4233DC0E-DE6C-4FB6-A529-51B162641AB8}"/>
          </ac:spMkLst>
        </pc:spChg>
        <pc:picChg chg="add mod ord">
          <ac:chgData name="Kate Oxsen" userId="199e768b6d108cac" providerId="LiveId" clId="{1098D6DD-4697-4FCC-831A-CE5E58E4EDD5}" dt="2021-11-11T03:08:45.996" v="1957" actId="26606"/>
          <ac:picMkLst>
            <pc:docMk/>
            <pc:sldMk cId="3499223578" sldId="260"/>
            <ac:picMk id="5" creationId="{773DEEB5-9406-4C6B-A61A-C09E425F0287}"/>
          </ac:picMkLst>
        </pc:picChg>
      </pc:sldChg>
      <pc:sldChg chg="addSp delSp modSp new mod setBg setClrOvrMap">
        <pc:chgData name="Kate Oxsen" userId="199e768b6d108cac" providerId="LiveId" clId="{1098D6DD-4697-4FCC-831A-CE5E58E4EDD5}" dt="2021-11-11T22:38:22.703" v="8750" actId="255"/>
        <pc:sldMkLst>
          <pc:docMk/>
          <pc:sldMk cId="516269053" sldId="261"/>
        </pc:sldMkLst>
        <pc:spChg chg="mo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2" creationId="{034C4847-E20F-4CA9-86DF-8EBFC0B42863}"/>
          </ac:spMkLst>
        </pc:spChg>
        <pc:spChg chg="mod ord">
          <ac:chgData name="Kate Oxsen" userId="199e768b6d108cac" providerId="LiveId" clId="{1098D6DD-4697-4FCC-831A-CE5E58E4EDD5}" dt="2021-11-11T22:38:22.703" v="8750" actId="255"/>
          <ac:spMkLst>
            <pc:docMk/>
            <pc:sldMk cId="516269053" sldId="261"/>
            <ac:spMk id="3" creationId="{0682B512-1755-40FC-9569-3002D0D5299C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7" creationId="{510C9632-BB6F-48EE-AB65-501878BA5DB6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8" creationId="{4EC8AAB6-953B-4D29-9967-3C44D06BB4E8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9" creationId="{C89ED458-2326-40DC-9C7B-1A717B6551AD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10" creationId="{510C9632-BB6F-48EE-AB65-501878BA5DB6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11" creationId="{6F9D1DE6-E368-4F07-85F9-D5B767477DDF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12" creationId="{4EC8AAB6-953B-4D29-9967-3C44D06BB4E8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13" creationId="{F63B1F66-4ACE-4A01-8ADF-F175A9C358B2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14" creationId="{C89ED458-2326-40DC-9C7B-1A717B6551AD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15" creationId="{CF8448ED-9332-4A9B-8CAB-B1985E596E20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16" creationId="{6F9D1DE6-E368-4F07-85F9-D5B767477DDF}"/>
          </ac:spMkLst>
        </pc:spChg>
        <pc:spChg chg="add">
          <ac:chgData name="Kate Oxsen" userId="199e768b6d108cac" providerId="LiveId" clId="{1098D6DD-4697-4FCC-831A-CE5E58E4EDD5}" dt="2021-11-11T22:38:00.067" v="8748" actId="26606"/>
          <ac:spMkLst>
            <pc:docMk/>
            <pc:sldMk cId="516269053" sldId="261"/>
            <ac:spMk id="17" creationId="{ED3A2261-1C75-40FF-8CD6-18C5900C1C8D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18" creationId="{F63B1F66-4ACE-4A01-8ADF-F175A9C358B2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20" creationId="{CF8448ED-9332-4A9B-8CAB-B1985E596E20}"/>
          </ac:spMkLst>
        </pc:spChg>
        <pc:spChg chg="add del">
          <ac:chgData name="Kate Oxsen" userId="199e768b6d108cac" providerId="LiveId" clId="{1098D6DD-4697-4FCC-831A-CE5E58E4EDD5}" dt="2021-11-11T22:37:44.560" v="8741" actId="26606"/>
          <ac:spMkLst>
            <pc:docMk/>
            <pc:sldMk cId="516269053" sldId="261"/>
            <ac:spMk id="22" creationId="{ED3A2261-1C75-40FF-8CD6-18C5900C1C8D}"/>
          </ac:spMkLst>
        </pc:spChg>
        <pc:picChg chg="add mod">
          <ac:chgData name="Kate Oxsen" userId="199e768b6d108cac" providerId="LiveId" clId="{1098D6DD-4697-4FCC-831A-CE5E58E4EDD5}" dt="2021-11-11T22:38:00.067" v="8748" actId="26606"/>
          <ac:picMkLst>
            <pc:docMk/>
            <pc:sldMk cId="516269053" sldId="261"/>
            <ac:picMk id="5" creationId="{BD4F2B05-28F8-44A9-93FC-1BDBEB2FA694}"/>
          </ac:picMkLst>
        </pc:picChg>
      </pc:sldChg>
      <pc:sldChg chg="addSp modSp new mod setBg">
        <pc:chgData name="Kate Oxsen" userId="199e768b6d108cac" providerId="LiveId" clId="{1098D6DD-4697-4FCC-831A-CE5E58E4EDD5}" dt="2021-11-11T03:59:31.931" v="3085" actId="20577"/>
        <pc:sldMkLst>
          <pc:docMk/>
          <pc:sldMk cId="3846209547" sldId="262"/>
        </pc:sldMkLst>
        <pc:spChg chg="mod">
          <ac:chgData name="Kate Oxsen" userId="199e768b6d108cac" providerId="LiveId" clId="{1098D6DD-4697-4FCC-831A-CE5E58E4EDD5}" dt="2021-11-11T03:57:51.052" v="3060" actId="26606"/>
          <ac:spMkLst>
            <pc:docMk/>
            <pc:sldMk cId="3846209547" sldId="262"/>
            <ac:spMk id="2" creationId="{0F084DFD-77D9-4E85-BD6F-A7C99BF6C2FC}"/>
          </ac:spMkLst>
        </pc:spChg>
        <pc:spChg chg="mod">
          <ac:chgData name="Kate Oxsen" userId="199e768b6d108cac" providerId="LiveId" clId="{1098D6DD-4697-4FCC-831A-CE5E58E4EDD5}" dt="2021-11-11T03:59:31.931" v="3085" actId="20577"/>
          <ac:spMkLst>
            <pc:docMk/>
            <pc:sldMk cId="3846209547" sldId="262"/>
            <ac:spMk id="3" creationId="{71D2FE7D-0AE4-40B2-9ADB-80E9D8EB8412}"/>
          </ac:spMkLst>
        </pc:spChg>
        <pc:spChg chg="add">
          <ac:chgData name="Kate Oxsen" userId="199e768b6d108cac" providerId="LiveId" clId="{1098D6DD-4697-4FCC-831A-CE5E58E4EDD5}" dt="2021-11-11T03:57:51.052" v="3060" actId="26606"/>
          <ac:spMkLst>
            <pc:docMk/>
            <pc:sldMk cId="3846209547" sldId="262"/>
            <ac:spMk id="8" creationId="{324E43EB-867C-4B35-9A5C-E435157C7297}"/>
          </ac:spMkLst>
        </pc:spChg>
        <pc:spChg chg="add">
          <ac:chgData name="Kate Oxsen" userId="199e768b6d108cac" providerId="LiveId" clId="{1098D6DD-4697-4FCC-831A-CE5E58E4EDD5}" dt="2021-11-11T03:57:51.052" v="3060" actId="26606"/>
          <ac:spMkLst>
            <pc:docMk/>
            <pc:sldMk cId="3846209547" sldId="262"/>
            <ac:spMk id="10" creationId="{A7C0F5DA-B59F-4F13-8BB8-FFD8F2C572BC}"/>
          </ac:spMkLst>
        </pc:spChg>
        <pc:spChg chg="add">
          <ac:chgData name="Kate Oxsen" userId="199e768b6d108cac" providerId="LiveId" clId="{1098D6DD-4697-4FCC-831A-CE5E58E4EDD5}" dt="2021-11-11T03:57:51.052" v="3060" actId="26606"/>
          <ac:spMkLst>
            <pc:docMk/>
            <pc:sldMk cId="3846209547" sldId="262"/>
            <ac:spMk id="12" creationId="{9CEA1DEC-CC9E-4776-9E08-048A15BFA6CA}"/>
          </ac:spMkLst>
        </pc:spChg>
        <pc:spChg chg="add">
          <ac:chgData name="Kate Oxsen" userId="199e768b6d108cac" providerId="LiveId" clId="{1098D6DD-4697-4FCC-831A-CE5E58E4EDD5}" dt="2021-11-11T03:57:51.052" v="3060" actId="26606"/>
          <ac:spMkLst>
            <pc:docMk/>
            <pc:sldMk cId="3846209547" sldId="262"/>
            <ac:spMk id="14" creationId="{9CE399CF-F4B8-4832-A8CB-B93F6B1EF44B}"/>
          </ac:spMkLst>
        </pc:spChg>
        <pc:spChg chg="add">
          <ac:chgData name="Kate Oxsen" userId="199e768b6d108cac" providerId="LiveId" clId="{1098D6DD-4697-4FCC-831A-CE5E58E4EDD5}" dt="2021-11-11T03:57:51.052" v="3060" actId="26606"/>
          <ac:spMkLst>
            <pc:docMk/>
            <pc:sldMk cId="3846209547" sldId="262"/>
            <ac:spMk id="16" creationId="{1F23E73A-FDC8-462C-83C1-3AA8961449CF}"/>
          </ac:spMkLst>
        </pc:spChg>
      </pc:sldChg>
      <pc:sldChg chg="addSp modSp new mod setBg">
        <pc:chgData name="Kate Oxsen" userId="199e768b6d108cac" providerId="LiveId" clId="{1098D6DD-4697-4FCC-831A-CE5E58E4EDD5}" dt="2021-11-11T04:00:42.232" v="3089" actId="255"/>
        <pc:sldMkLst>
          <pc:docMk/>
          <pc:sldMk cId="1642034914" sldId="263"/>
        </pc:sldMkLst>
        <pc:spChg chg="mod">
          <ac:chgData name="Kate Oxsen" userId="199e768b6d108cac" providerId="LiveId" clId="{1098D6DD-4697-4FCC-831A-CE5E58E4EDD5}" dt="2021-11-11T04:00:15.960" v="3086" actId="26606"/>
          <ac:spMkLst>
            <pc:docMk/>
            <pc:sldMk cId="1642034914" sldId="263"/>
            <ac:spMk id="2" creationId="{FAEE5F4B-1FA8-45D8-8FA3-A6AD2DD2B3D2}"/>
          </ac:spMkLst>
        </pc:spChg>
        <pc:spChg chg="mod">
          <ac:chgData name="Kate Oxsen" userId="199e768b6d108cac" providerId="LiveId" clId="{1098D6DD-4697-4FCC-831A-CE5E58E4EDD5}" dt="2021-11-11T04:00:42.232" v="3089" actId="255"/>
          <ac:spMkLst>
            <pc:docMk/>
            <pc:sldMk cId="1642034914" sldId="263"/>
            <ac:spMk id="3" creationId="{7D17C68C-95DB-46D9-A9B7-8B609B610D55}"/>
          </ac:spMkLst>
        </pc:spChg>
        <pc:spChg chg="add">
          <ac:chgData name="Kate Oxsen" userId="199e768b6d108cac" providerId="LiveId" clId="{1098D6DD-4697-4FCC-831A-CE5E58E4EDD5}" dt="2021-11-11T04:00:15.960" v="3086" actId="26606"/>
          <ac:spMkLst>
            <pc:docMk/>
            <pc:sldMk cId="1642034914" sldId="263"/>
            <ac:spMk id="8" creationId="{324E43EB-867C-4B35-9A5C-E435157C7297}"/>
          </ac:spMkLst>
        </pc:spChg>
        <pc:spChg chg="add">
          <ac:chgData name="Kate Oxsen" userId="199e768b6d108cac" providerId="LiveId" clId="{1098D6DD-4697-4FCC-831A-CE5E58E4EDD5}" dt="2021-11-11T04:00:15.960" v="3086" actId="26606"/>
          <ac:spMkLst>
            <pc:docMk/>
            <pc:sldMk cId="1642034914" sldId="263"/>
            <ac:spMk id="10" creationId="{A7C0F5DA-B59F-4F13-8BB8-FFD8F2C572BC}"/>
          </ac:spMkLst>
        </pc:spChg>
        <pc:spChg chg="add">
          <ac:chgData name="Kate Oxsen" userId="199e768b6d108cac" providerId="LiveId" clId="{1098D6DD-4697-4FCC-831A-CE5E58E4EDD5}" dt="2021-11-11T04:00:15.960" v="3086" actId="26606"/>
          <ac:spMkLst>
            <pc:docMk/>
            <pc:sldMk cId="1642034914" sldId="263"/>
            <ac:spMk id="12" creationId="{9CEA1DEC-CC9E-4776-9E08-048A15BFA6CA}"/>
          </ac:spMkLst>
        </pc:spChg>
        <pc:spChg chg="add">
          <ac:chgData name="Kate Oxsen" userId="199e768b6d108cac" providerId="LiveId" clId="{1098D6DD-4697-4FCC-831A-CE5E58E4EDD5}" dt="2021-11-11T04:00:15.960" v="3086" actId="26606"/>
          <ac:spMkLst>
            <pc:docMk/>
            <pc:sldMk cId="1642034914" sldId="263"/>
            <ac:spMk id="14" creationId="{9CE399CF-F4B8-4832-A8CB-B93F6B1EF44B}"/>
          </ac:spMkLst>
        </pc:spChg>
        <pc:spChg chg="add">
          <ac:chgData name="Kate Oxsen" userId="199e768b6d108cac" providerId="LiveId" clId="{1098D6DD-4697-4FCC-831A-CE5E58E4EDD5}" dt="2021-11-11T04:00:15.960" v="3086" actId="26606"/>
          <ac:spMkLst>
            <pc:docMk/>
            <pc:sldMk cId="1642034914" sldId="263"/>
            <ac:spMk id="16" creationId="{1F23E73A-FDC8-462C-83C1-3AA8961449CF}"/>
          </ac:spMkLst>
        </pc:spChg>
      </pc:sldChg>
      <pc:sldChg chg="addSp modSp new mod ord setBg">
        <pc:chgData name="Kate Oxsen" userId="199e768b6d108cac" providerId="LiveId" clId="{1098D6DD-4697-4FCC-831A-CE5E58E4EDD5}" dt="2021-11-11T17:49:06.768" v="5648"/>
        <pc:sldMkLst>
          <pc:docMk/>
          <pc:sldMk cId="3844273626" sldId="264"/>
        </pc:sldMkLst>
        <pc:spChg chg="mod">
          <ac:chgData name="Kate Oxsen" userId="199e768b6d108cac" providerId="LiveId" clId="{1098D6DD-4697-4FCC-831A-CE5E58E4EDD5}" dt="2021-11-11T04:36:40.824" v="3785" actId="26606"/>
          <ac:spMkLst>
            <pc:docMk/>
            <pc:sldMk cId="3844273626" sldId="264"/>
            <ac:spMk id="2" creationId="{0A9297CD-6B07-4404-AA49-C7CEC558BCA4}"/>
          </ac:spMkLst>
        </pc:spChg>
        <pc:spChg chg="mod">
          <ac:chgData name="Kate Oxsen" userId="199e768b6d108cac" providerId="LiveId" clId="{1098D6DD-4697-4FCC-831A-CE5E58E4EDD5}" dt="2021-11-11T04:38:06.569" v="3813" actId="20577"/>
          <ac:spMkLst>
            <pc:docMk/>
            <pc:sldMk cId="3844273626" sldId="264"/>
            <ac:spMk id="3" creationId="{A3EFE589-A2B6-49E6-84FF-020F6DFCAD78}"/>
          </ac:spMkLst>
        </pc:spChg>
        <pc:spChg chg="add">
          <ac:chgData name="Kate Oxsen" userId="199e768b6d108cac" providerId="LiveId" clId="{1098D6DD-4697-4FCC-831A-CE5E58E4EDD5}" dt="2021-11-11T04:36:40.824" v="3785" actId="26606"/>
          <ac:spMkLst>
            <pc:docMk/>
            <pc:sldMk cId="3844273626" sldId="264"/>
            <ac:spMk id="8" creationId="{324E43EB-867C-4B35-9A5C-E435157C7297}"/>
          </ac:spMkLst>
        </pc:spChg>
        <pc:spChg chg="add">
          <ac:chgData name="Kate Oxsen" userId="199e768b6d108cac" providerId="LiveId" clId="{1098D6DD-4697-4FCC-831A-CE5E58E4EDD5}" dt="2021-11-11T04:36:40.824" v="3785" actId="26606"/>
          <ac:spMkLst>
            <pc:docMk/>
            <pc:sldMk cId="3844273626" sldId="264"/>
            <ac:spMk id="10" creationId="{A7C0F5DA-B59F-4F13-8BB8-FFD8F2C572BC}"/>
          </ac:spMkLst>
        </pc:spChg>
        <pc:spChg chg="add">
          <ac:chgData name="Kate Oxsen" userId="199e768b6d108cac" providerId="LiveId" clId="{1098D6DD-4697-4FCC-831A-CE5E58E4EDD5}" dt="2021-11-11T04:36:40.824" v="3785" actId="26606"/>
          <ac:spMkLst>
            <pc:docMk/>
            <pc:sldMk cId="3844273626" sldId="264"/>
            <ac:spMk id="12" creationId="{9CEA1DEC-CC9E-4776-9E08-048A15BFA6CA}"/>
          </ac:spMkLst>
        </pc:spChg>
        <pc:spChg chg="add">
          <ac:chgData name="Kate Oxsen" userId="199e768b6d108cac" providerId="LiveId" clId="{1098D6DD-4697-4FCC-831A-CE5E58E4EDD5}" dt="2021-11-11T04:36:40.824" v="3785" actId="26606"/>
          <ac:spMkLst>
            <pc:docMk/>
            <pc:sldMk cId="3844273626" sldId="264"/>
            <ac:spMk id="14" creationId="{9CE399CF-F4B8-4832-A8CB-B93F6B1EF44B}"/>
          </ac:spMkLst>
        </pc:spChg>
        <pc:spChg chg="add">
          <ac:chgData name="Kate Oxsen" userId="199e768b6d108cac" providerId="LiveId" clId="{1098D6DD-4697-4FCC-831A-CE5E58E4EDD5}" dt="2021-11-11T04:36:40.824" v="3785" actId="26606"/>
          <ac:spMkLst>
            <pc:docMk/>
            <pc:sldMk cId="3844273626" sldId="264"/>
            <ac:spMk id="16" creationId="{1F23E73A-FDC8-462C-83C1-3AA8961449CF}"/>
          </ac:spMkLst>
        </pc:spChg>
      </pc:sldChg>
      <pc:sldChg chg="modSp new mod">
        <pc:chgData name="Kate Oxsen" userId="199e768b6d108cac" providerId="LiveId" clId="{1098D6DD-4697-4FCC-831A-CE5E58E4EDD5}" dt="2021-11-11T04:45:40.135" v="4242" actId="255"/>
        <pc:sldMkLst>
          <pc:docMk/>
          <pc:sldMk cId="1014007697" sldId="265"/>
        </pc:sldMkLst>
        <pc:spChg chg="mod">
          <ac:chgData name="Kate Oxsen" userId="199e768b6d108cac" providerId="LiveId" clId="{1098D6DD-4697-4FCC-831A-CE5E58E4EDD5}" dt="2021-11-11T04:39:29.538" v="3854" actId="2711"/>
          <ac:spMkLst>
            <pc:docMk/>
            <pc:sldMk cId="1014007697" sldId="265"/>
            <ac:spMk id="2" creationId="{041CD2BE-FE59-4B9E-8041-D9C4D7BB06AF}"/>
          </ac:spMkLst>
        </pc:spChg>
        <pc:spChg chg="mod">
          <ac:chgData name="Kate Oxsen" userId="199e768b6d108cac" providerId="LiveId" clId="{1098D6DD-4697-4FCC-831A-CE5E58E4EDD5}" dt="2021-11-11T04:45:40.135" v="4242" actId="255"/>
          <ac:spMkLst>
            <pc:docMk/>
            <pc:sldMk cId="1014007697" sldId="265"/>
            <ac:spMk id="3" creationId="{30252AF2-00A5-4E4D-9B85-F8D3BAA8AAD2}"/>
          </ac:spMkLst>
        </pc:spChg>
      </pc:sldChg>
      <pc:sldChg chg="modSp new mod">
        <pc:chgData name="Kate Oxsen" userId="199e768b6d108cac" providerId="LiveId" clId="{1098D6DD-4697-4FCC-831A-CE5E58E4EDD5}" dt="2021-11-11T04:58:08.263" v="4455" actId="255"/>
        <pc:sldMkLst>
          <pc:docMk/>
          <pc:sldMk cId="3064532196" sldId="266"/>
        </pc:sldMkLst>
        <pc:spChg chg="mod">
          <ac:chgData name="Kate Oxsen" userId="199e768b6d108cac" providerId="LiveId" clId="{1098D6DD-4697-4FCC-831A-CE5E58E4EDD5}" dt="2021-11-11T04:46:28.472" v="4266" actId="2711"/>
          <ac:spMkLst>
            <pc:docMk/>
            <pc:sldMk cId="3064532196" sldId="266"/>
            <ac:spMk id="2" creationId="{AFB0E304-954C-4DE6-BF08-97FD1CA12F4E}"/>
          </ac:spMkLst>
        </pc:spChg>
        <pc:spChg chg="mod">
          <ac:chgData name="Kate Oxsen" userId="199e768b6d108cac" providerId="LiveId" clId="{1098D6DD-4697-4FCC-831A-CE5E58E4EDD5}" dt="2021-11-11T04:58:08.263" v="4455" actId="255"/>
          <ac:spMkLst>
            <pc:docMk/>
            <pc:sldMk cId="3064532196" sldId="266"/>
            <ac:spMk id="3" creationId="{23F17A1F-B033-456D-931B-57E0A76A0C73}"/>
          </ac:spMkLst>
        </pc:spChg>
      </pc:sldChg>
      <pc:sldChg chg="modSp new mod">
        <pc:chgData name="Kate Oxsen" userId="199e768b6d108cac" providerId="LiveId" clId="{1098D6DD-4697-4FCC-831A-CE5E58E4EDD5}" dt="2021-11-11T05:01:12.008" v="4664" actId="2711"/>
        <pc:sldMkLst>
          <pc:docMk/>
          <pc:sldMk cId="1796420339" sldId="267"/>
        </pc:sldMkLst>
        <pc:spChg chg="mod">
          <ac:chgData name="Kate Oxsen" userId="199e768b6d108cac" providerId="LiveId" clId="{1098D6DD-4697-4FCC-831A-CE5E58E4EDD5}" dt="2021-11-11T05:01:12.008" v="4664" actId="2711"/>
          <ac:spMkLst>
            <pc:docMk/>
            <pc:sldMk cId="1796420339" sldId="267"/>
            <ac:spMk id="2" creationId="{BFB26C2A-03B8-46FC-B5B3-2693A4811839}"/>
          </ac:spMkLst>
        </pc:spChg>
        <pc:spChg chg="mod">
          <ac:chgData name="Kate Oxsen" userId="199e768b6d108cac" providerId="LiveId" clId="{1098D6DD-4697-4FCC-831A-CE5E58E4EDD5}" dt="2021-11-11T05:00:47.538" v="4651" actId="255"/>
          <ac:spMkLst>
            <pc:docMk/>
            <pc:sldMk cId="1796420339" sldId="267"/>
            <ac:spMk id="3" creationId="{BE6EF64B-4EBE-418B-8F2D-11A9CC04FF66}"/>
          </ac:spMkLst>
        </pc:spChg>
      </pc:sldChg>
      <pc:sldChg chg="modSp new mod">
        <pc:chgData name="Kate Oxsen" userId="199e768b6d108cac" providerId="LiveId" clId="{1098D6DD-4697-4FCC-831A-CE5E58E4EDD5}" dt="2021-11-11T05:15:40.584" v="5098" actId="20577"/>
        <pc:sldMkLst>
          <pc:docMk/>
          <pc:sldMk cId="450268815" sldId="268"/>
        </pc:sldMkLst>
        <pc:spChg chg="mod">
          <ac:chgData name="Kate Oxsen" userId="199e768b6d108cac" providerId="LiveId" clId="{1098D6DD-4697-4FCC-831A-CE5E58E4EDD5}" dt="2021-11-11T05:01:44.689" v="4690" actId="2711"/>
          <ac:spMkLst>
            <pc:docMk/>
            <pc:sldMk cId="450268815" sldId="268"/>
            <ac:spMk id="2" creationId="{AA9F79EA-8323-45D0-9D1B-1F9A20B9542E}"/>
          </ac:spMkLst>
        </pc:spChg>
        <pc:spChg chg="mod">
          <ac:chgData name="Kate Oxsen" userId="199e768b6d108cac" providerId="LiveId" clId="{1098D6DD-4697-4FCC-831A-CE5E58E4EDD5}" dt="2021-11-11T05:15:40.584" v="5098" actId="20577"/>
          <ac:spMkLst>
            <pc:docMk/>
            <pc:sldMk cId="450268815" sldId="268"/>
            <ac:spMk id="3" creationId="{47D57BA8-552F-4495-9C59-9FB2ED4E6339}"/>
          </ac:spMkLst>
        </pc:spChg>
      </pc:sldChg>
      <pc:sldChg chg="modSp new mod">
        <pc:chgData name="Kate Oxsen" userId="199e768b6d108cac" providerId="LiveId" clId="{1098D6DD-4697-4FCC-831A-CE5E58E4EDD5}" dt="2021-11-11T05:23:53.751" v="5418" actId="255"/>
        <pc:sldMkLst>
          <pc:docMk/>
          <pc:sldMk cId="2240200388" sldId="269"/>
        </pc:sldMkLst>
        <pc:spChg chg="mod">
          <ac:chgData name="Kate Oxsen" userId="199e768b6d108cac" providerId="LiveId" clId="{1098D6DD-4697-4FCC-831A-CE5E58E4EDD5}" dt="2021-11-11T05:18:04.512" v="5128" actId="2711"/>
          <ac:spMkLst>
            <pc:docMk/>
            <pc:sldMk cId="2240200388" sldId="269"/>
            <ac:spMk id="2" creationId="{E4B31053-1C73-4450-90E2-9AC604FE3244}"/>
          </ac:spMkLst>
        </pc:spChg>
        <pc:spChg chg="mod">
          <ac:chgData name="Kate Oxsen" userId="199e768b6d108cac" providerId="LiveId" clId="{1098D6DD-4697-4FCC-831A-CE5E58E4EDD5}" dt="2021-11-11T05:23:53.751" v="5418" actId="255"/>
          <ac:spMkLst>
            <pc:docMk/>
            <pc:sldMk cId="2240200388" sldId="269"/>
            <ac:spMk id="3" creationId="{A142C019-692D-434F-AC10-F5927FCB13DC}"/>
          </ac:spMkLst>
        </pc:spChg>
      </pc:sldChg>
      <pc:sldChg chg="modSp new mod ord">
        <pc:chgData name="Kate Oxsen" userId="199e768b6d108cac" providerId="LiveId" clId="{1098D6DD-4697-4FCC-831A-CE5E58E4EDD5}" dt="2021-11-11T21:55:14.543" v="6436" actId="20577"/>
        <pc:sldMkLst>
          <pc:docMk/>
          <pc:sldMk cId="4174990749" sldId="270"/>
        </pc:sldMkLst>
        <pc:spChg chg="mod">
          <ac:chgData name="Kate Oxsen" userId="199e768b6d108cac" providerId="LiveId" clId="{1098D6DD-4697-4FCC-831A-CE5E58E4EDD5}" dt="2021-11-11T21:49:02.208" v="5736" actId="2711"/>
          <ac:spMkLst>
            <pc:docMk/>
            <pc:sldMk cId="4174990749" sldId="270"/>
            <ac:spMk id="2" creationId="{E168643B-22F6-475B-966A-76CB834B99EA}"/>
          </ac:spMkLst>
        </pc:spChg>
        <pc:spChg chg="mod">
          <ac:chgData name="Kate Oxsen" userId="199e768b6d108cac" providerId="LiveId" clId="{1098D6DD-4697-4FCC-831A-CE5E58E4EDD5}" dt="2021-11-11T21:55:14.543" v="6436" actId="20577"/>
          <ac:spMkLst>
            <pc:docMk/>
            <pc:sldMk cId="4174990749" sldId="270"/>
            <ac:spMk id="3" creationId="{55E488A6-F8F5-47B8-A232-227E675BE863}"/>
          </ac:spMkLst>
        </pc:spChg>
      </pc:sldChg>
      <pc:sldChg chg="modSp new mod">
        <pc:chgData name="Kate Oxsen" userId="199e768b6d108cac" providerId="LiveId" clId="{1098D6DD-4697-4FCC-831A-CE5E58E4EDD5}" dt="2021-11-11T22:00:07.727" v="6600" actId="255"/>
        <pc:sldMkLst>
          <pc:docMk/>
          <pc:sldMk cId="3752481624" sldId="271"/>
        </pc:sldMkLst>
        <pc:spChg chg="mod">
          <ac:chgData name="Kate Oxsen" userId="199e768b6d108cac" providerId="LiveId" clId="{1098D6DD-4697-4FCC-831A-CE5E58E4EDD5}" dt="2021-11-11T21:57:39.868" v="6476" actId="2711"/>
          <ac:spMkLst>
            <pc:docMk/>
            <pc:sldMk cId="3752481624" sldId="271"/>
            <ac:spMk id="2" creationId="{24FD2146-A924-44A0-8524-55689675A450}"/>
          </ac:spMkLst>
        </pc:spChg>
        <pc:spChg chg="mod">
          <ac:chgData name="Kate Oxsen" userId="199e768b6d108cac" providerId="LiveId" clId="{1098D6DD-4697-4FCC-831A-CE5E58E4EDD5}" dt="2021-11-11T22:00:07.727" v="6600" actId="255"/>
          <ac:spMkLst>
            <pc:docMk/>
            <pc:sldMk cId="3752481624" sldId="271"/>
            <ac:spMk id="3" creationId="{2F9A615C-0426-4DFC-BF83-1C97AF7D5013}"/>
          </ac:spMkLst>
        </pc:spChg>
      </pc:sldChg>
      <pc:sldChg chg="modSp new mod">
        <pc:chgData name="Kate Oxsen" userId="199e768b6d108cac" providerId="LiveId" clId="{1098D6DD-4697-4FCC-831A-CE5E58E4EDD5}" dt="2021-11-11T22:08:07.914" v="7200" actId="5793"/>
        <pc:sldMkLst>
          <pc:docMk/>
          <pc:sldMk cId="1920879236" sldId="272"/>
        </pc:sldMkLst>
        <pc:spChg chg="mod">
          <ac:chgData name="Kate Oxsen" userId="199e768b6d108cac" providerId="LiveId" clId="{1098D6DD-4697-4FCC-831A-CE5E58E4EDD5}" dt="2021-11-11T22:04:30.670" v="7000" actId="20577"/>
          <ac:spMkLst>
            <pc:docMk/>
            <pc:sldMk cId="1920879236" sldId="272"/>
            <ac:spMk id="2" creationId="{6260B34A-653B-4167-8996-A39333923115}"/>
          </ac:spMkLst>
        </pc:spChg>
        <pc:spChg chg="mod">
          <ac:chgData name="Kate Oxsen" userId="199e768b6d108cac" providerId="LiveId" clId="{1098D6DD-4697-4FCC-831A-CE5E58E4EDD5}" dt="2021-11-11T22:08:07.914" v="7200" actId="5793"/>
          <ac:spMkLst>
            <pc:docMk/>
            <pc:sldMk cId="1920879236" sldId="272"/>
            <ac:spMk id="3" creationId="{AB182B09-C59E-4EF0-A3F8-492C50CF8417}"/>
          </ac:spMkLst>
        </pc:spChg>
      </pc:sldChg>
      <pc:sldChg chg="modSp new mod">
        <pc:chgData name="Kate Oxsen" userId="199e768b6d108cac" providerId="LiveId" clId="{1098D6DD-4697-4FCC-831A-CE5E58E4EDD5}" dt="2021-11-11T22:10:28.763" v="7489" actId="255"/>
        <pc:sldMkLst>
          <pc:docMk/>
          <pc:sldMk cId="1678397681" sldId="273"/>
        </pc:sldMkLst>
        <pc:spChg chg="mod">
          <ac:chgData name="Kate Oxsen" userId="199e768b6d108cac" providerId="LiveId" clId="{1098D6DD-4697-4FCC-831A-CE5E58E4EDD5}" dt="2021-11-11T22:08:44.703" v="7259" actId="20577"/>
          <ac:spMkLst>
            <pc:docMk/>
            <pc:sldMk cId="1678397681" sldId="273"/>
            <ac:spMk id="2" creationId="{05C4D270-FAAC-4308-9C66-52499AF903CA}"/>
          </ac:spMkLst>
        </pc:spChg>
        <pc:spChg chg="mod">
          <ac:chgData name="Kate Oxsen" userId="199e768b6d108cac" providerId="LiveId" clId="{1098D6DD-4697-4FCC-831A-CE5E58E4EDD5}" dt="2021-11-11T22:10:28.763" v="7489" actId="255"/>
          <ac:spMkLst>
            <pc:docMk/>
            <pc:sldMk cId="1678397681" sldId="273"/>
            <ac:spMk id="3" creationId="{30FF3CF4-0123-4E48-97DD-CCE3D30CFE03}"/>
          </ac:spMkLst>
        </pc:spChg>
      </pc:sldChg>
      <pc:sldChg chg="modSp new mod">
        <pc:chgData name="Kate Oxsen" userId="199e768b6d108cac" providerId="LiveId" clId="{1098D6DD-4697-4FCC-831A-CE5E58E4EDD5}" dt="2021-11-11T22:14:33.921" v="7930" actId="20577"/>
        <pc:sldMkLst>
          <pc:docMk/>
          <pc:sldMk cId="562717261" sldId="274"/>
        </pc:sldMkLst>
        <pc:spChg chg="mod">
          <ac:chgData name="Kate Oxsen" userId="199e768b6d108cac" providerId="LiveId" clId="{1098D6DD-4697-4FCC-831A-CE5E58E4EDD5}" dt="2021-11-11T22:10:47.581" v="7518" actId="2711"/>
          <ac:spMkLst>
            <pc:docMk/>
            <pc:sldMk cId="562717261" sldId="274"/>
            <ac:spMk id="2" creationId="{10EB5D25-69BE-46FB-B115-542A1E86879E}"/>
          </ac:spMkLst>
        </pc:spChg>
        <pc:spChg chg="mod">
          <ac:chgData name="Kate Oxsen" userId="199e768b6d108cac" providerId="LiveId" clId="{1098D6DD-4697-4FCC-831A-CE5E58E4EDD5}" dt="2021-11-11T22:14:33.921" v="7930" actId="20577"/>
          <ac:spMkLst>
            <pc:docMk/>
            <pc:sldMk cId="562717261" sldId="274"/>
            <ac:spMk id="3" creationId="{95871EF5-9DCB-48FE-8C12-86FDA4931394}"/>
          </ac:spMkLst>
        </pc:spChg>
      </pc:sldChg>
      <pc:sldChg chg="modSp new mod">
        <pc:chgData name="Kate Oxsen" userId="199e768b6d108cac" providerId="LiveId" clId="{1098D6DD-4697-4FCC-831A-CE5E58E4EDD5}" dt="2021-11-11T22:17:47.810" v="8306" actId="5793"/>
        <pc:sldMkLst>
          <pc:docMk/>
          <pc:sldMk cId="3174720192" sldId="275"/>
        </pc:sldMkLst>
        <pc:spChg chg="mod">
          <ac:chgData name="Kate Oxsen" userId="199e768b6d108cac" providerId="LiveId" clId="{1098D6DD-4697-4FCC-831A-CE5E58E4EDD5}" dt="2021-11-11T22:15:00.856" v="7943" actId="2711"/>
          <ac:spMkLst>
            <pc:docMk/>
            <pc:sldMk cId="3174720192" sldId="275"/>
            <ac:spMk id="2" creationId="{7E96D9D4-51B2-4DF8-BB0D-6AE5FEF97A9E}"/>
          </ac:spMkLst>
        </pc:spChg>
        <pc:spChg chg="mod">
          <ac:chgData name="Kate Oxsen" userId="199e768b6d108cac" providerId="LiveId" clId="{1098D6DD-4697-4FCC-831A-CE5E58E4EDD5}" dt="2021-11-11T22:17:47.810" v="8306" actId="5793"/>
          <ac:spMkLst>
            <pc:docMk/>
            <pc:sldMk cId="3174720192" sldId="275"/>
            <ac:spMk id="3" creationId="{D98F8E50-B290-4F6A-BC7B-9C9E83D1295C}"/>
          </ac:spMkLst>
        </pc:spChg>
      </pc:sldChg>
      <pc:sldChg chg="addSp delSp modSp new mod setBg setClrOvrMap">
        <pc:chgData name="Kate Oxsen" userId="199e768b6d108cac" providerId="LiveId" clId="{1098D6DD-4697-4FCC-831A-CE5E58E4EDD5}" dt="2021-11-11T22:23:34.774" v="8507" actId="255"/>
        <pc:sldMkLst>
          <pc:docMk/>
          <pc:sldMk cId="1542910482" sldId="276"/>
        </pc:sldMkLst>
        <pc:spChg chg="mod">
          <ac:chgData name="Kate Oxsen" userId="199e768b6d108cac" providerId="LiveId" clId="{1098D6DD-4697-4FCC-831A-CE5E58E4EDD5}" dt="2021-11-11T22:23:20.490" v="8506" actId="26606"/>
          <ac:spMkLst>
            <pc:docMk/>
            <pc:sldMk cId="1542910482" sldId="276"/>
            <ac:spMk id="2" creationId="{B2B7E3A6-F1AA-4449-9C3C-1BEAC02A7AB8}"/>
          </ac:spMkLst>
        </pc:spChg>
        <pc:spChg chg="mod ord">
          <ac:chgData name="Kate Oxsen" userId="199e768b6d108cac" providerId="LiveId" clId="{1098D6DD-4697-4FCC-831A-CE5E58E4EDD5}" dt="2021-11-11T22:23:34.774" v="8507" actId="255"/>
          <ac:spMkLst>
            <pc:docMk/>
            <pc:sldMk cId="1542910482" sldId="276"/>
            <ac:spMk id="3" creationId="{19742603-6D43-41C4-9FD4-13B84A400BED}"/>
          </ac:spMkLst>
        </pc:spChg>
        <pc:spChg chg="add del">
          <ac:chgData name="Kate Oxsen" userId="199e768b6d108cac" providerId="LiveId" clId="{1098D6DD-4697-4FCC-831A-CE5E58E4EDD5}" dt="2021-11-11T22:23:20.438" v="8505" actId="26606"/>
          <ac:spMkLst>
            <pc:docMk/>
            <pc:sldMk cId="1542910482" sldId="276"/>
            <ac:spMk id="10" creationId="{89EA2611-DCBA-4E97-A2B2-9A466E76BDA4}"/>
          </ac:spMkLst>
        </pc:spChg>
        <pc:spChg chg="add del">
          <ac:chgData name="Kate Oxsen" userId="199e768b6d108cac" providerId="LiveId" clId="{1098D6DD-4697-4FCC-831A-CE5E58E4EDD5}" dt="2021-11-11T22:23:20.438" v="8505" actId="26606"/>
          <ac:spMkLst>
            <pc:docMk/>
            <pc:sldMk cId="1542910482" sldId="276"/>
            <ac:spMk id="12" creationId="{BBC615D1-6E12-40EF-915B-316CFDB550D5}"/>
          </ac:spMkLst>
        </pc:spChg>
        <pc:spChg chg="add del">
          <ac:chgData name="Kate Oxsen" userId="199e768b6d108cac" providerId="LiveId" clId="{1098D6DD-4697-4FCC-831A-CE5E58E4EDD5}" dt="2021-11-11T22:23:20.438" v="8505" actId="26606"/>
          <ac:spMkLst>
            <pc:docMk/>
            <pc:sldMk cId="1542910482" sldId="276"/>
            <ac:spMk id="14" creationId="{B9797D36-DE1E-47CD-881A-6C1F5828261B}"/>
          </ac:spMkLst>
        </pc:spChg>
        <pc:spChg chg="add del">
          <ac:chgData name="Kate Oxsen" userId="199e768b6d108cac" providerId="LiveId" clId="{1098D6DD-4697-4FCC-831A-CE5E58E4EDD5}" dt="2021-11-11T22:23:20.438" v="8505" actId="26606"/>
          <ac:spMkLst>
            <pc:docMk/>
            <pc:sldMk cId="1542910482" sldId="276"/>
            <ac:spMk id="16" creationId="{4A2FAF1F-F462-46AF-A9E6-CC93C4E2C359}"/>
          </ac:spMkLst>
        </pc:spChg>
        <pc:spChg chg="add del">
          <ac:chgData name="Kate Oxsen" userId="199e768b6d108cac" providerId="LiveId" clId="{1098D6DD-4697-4FCC-831A-CE5E58E4EDD5}" dt="2021-11-11T22:23:20.438" v="8505" actId="26606"/>
          <ac:spMkLst>
            <pc:docMk/>
            <pc:sldMk cId="1542910482" sldId="276"/>
            <ac:spMk id="18" creationId="{7146BED8-BAE9-42C5-A3DD-7B946445DB8C}"/>
          </ac:spMkLst>
        </pc:spChg>
        <pc:spChg chg="add del">
          <ac:chgData name="Kate Oxsen" userId="199e768b6d108cac" providerId="LiveId" clId="{1098D6DD-4697-4FCC-831A-CE5E58E4EDD5}" dt="2021-11-11T22:23:20.438" v="8505" actId="26606"/>
          <ac:spMkLst>
            <pc:docMk/>
            <pc:sldMk cId="1542910482" sldId="276"/>
            <ac:spMk id="20" creationId="{15765FE8-B62F-41E4-A73C-74C91A8FD945}"/>
          </ac:spMkLst>
        </pc:spChg>
        <pc:spChg chg="add">
          <ac:chgData name="Kate Oxsen" userId="199e768b6d108cac" providerId="LiveId" clId="{1098D6DD-4697-4FCC-831A-CE5E58E4EDD5}" dt="2021-11-11T22:23:20.490" v="8506" actId="26606"/>
          <ac:spMkLst>
            <pc:docMk/>
            <pc:sldMk cId="1542910482" sldId="276"/>
            <ac:spMk id="22" creationId="{F70C2B8F-6B1B-46D5-86E6-40F36C695FC2}"/>
          </ac:spMkLst>
        </pc:spChg>
        <pc:spChg chg="add">
          <ac:chgData name="Kate Oxsen" userId="199e768b6d108cac" providerId="LiveId" clId="{1098D6DD-4697-4FCC-831A-CE5E58E4EDD5}" dt="2021-11-11T22:23:20.490" v="8506" actId="26606"/>
          <ac:spMkLst>
            <pc:docMk/>
            <pc:sldMk cId="1542910482" sldId="276"/>
            <ac:spMk id="23" creationId="{DB521824-592C-476A-AB0A-CA0C6D1F3407}"/>
          </ac:spMkLst>
        </pc:spChg>
        <pc:spChg chg="add">
          <ac:chgData name="Kate Oxsen" userId="199e768b6d108cac" providerId="LiveId" clId="{1098D6DD-4697-4FCC-831A-CE5E58E4EDD5}" dt="2021-11-11T22:23:20.490" v="8506" actId="26606"/>
          <ac:spMkLst>
            <pc:docMk/>
            <pc:sldMk cId="1542910482" sldId="276"/>
            <ac:spMk id="24" creationId="{A2749EFA-8EE4-4EB8-9424-8E593B9320AD}"/>
          </ac:spMkLst>
        </pc:spChg>
        <pc:spChg chg="add">
          <ac:chgData name="Kate Oxsen" userId="199e768b6d108cac" providerId="LiveId" clId="{1098D6DD-4697-4FCC-831A-CE5E58E4EDD5}" dt="2021-11-11T22:23:20.490" v="8506" actId="26606"/>
          <ac:spMkLst>
            <pc:docMk/>
            <pc:sldMk cId="1542910482" sldId="276"/>
            <ac:spMk id="25" creationId="{B5C860C9-D4F9-4350-80DA-0D1CD36C7741}"/>
          </ac:spMkLst>
        </pc:spChg>
        <pc:spChg chg="add">
          <ac:chgData name="Kate Oxsen" userId="199e768b6d108cac" providerId="LiveId" clId="{1098D6DD-4697-4FCC-831A-CE5E58E4EDD5}" dt="2021-11-11T22:23:20.490" v="8506" actId="26606"/>
          <ac:spMkLst>
            <pc:docMk/>
            <pc:sldMk cId="1542910482" sldId="276"/>
            <ac:spMk id="26" creationId="{538A90C8-AE0E-4EBA-9AF8-EEDB206020E0}"/>
          </ac:spMkLst>
        </pc:spChg>
        <pc:picChg chg="add mod">
          <ac:chgData name="Kate Oxsen" userId="199e768b6d108cac" providerId="LiveId" clId="{1098D6DD-4697-4FCC-831A-CE5E58E4EDD5}" dt="2021-11-11T22:23:20.490" v="8506" actId="26606"/>
          <ac:picMkLst>
            <pc:docMk/>
            <pc:sldMk cId="1542910482" sldId="276"/>
            <ac:picMk id="5" creationId="{3B21121C-3EFC-4650-8C88-2CA3F9532703}"/>
          </ac:picMkLst>
        </pc:picChg>
      </pc:sldChg>
      <pc:sldChg chg="modSp new mod">
        <pc:chgData name="Kate Oxsen" userId="199e768b6d108cac" providerId="LiveId" clId="{1098D6DD-4697-4FCC-831A-CE5E58E4EDD5}" dt="2021-11-11T22:34:16.444" v="8736" actId="255"/>
        <pc:sldMkLst>
          <pc:docMk/>
          <pc:sldMk cId="952642824" sldId="277"/>
        </pc:sldMkLst>
        <pc:spChg chg="mod">
          <ac:chgData name="Kate Oxsen" userId="199e768b6d108cac" providerId="LiveId" clId="{1098D6DD-4697-4FCC-831A-CE5E58E4EDD5}" dt="2021-11-11T22:32:45.263" v="8554" actId="20577"/>
          <ac:spMkLst>
            <pc:docMk/>
            <pc:sldMk cId="952642824" sldId="277"/>
            <ac:spMk id="2" creationId="{A9117B53-0FE7-4E80-B2FB-12262E5CB4F3}"/>
          </ac:spMkLst>
        </pc:spChg>
        <pc:spChg chg="mod">
          <ac:chgData name="Kate Oxsen" userId="199e768b6d108cac" providerId="LiveId" clId="{1098D6DD-4697-4FCC-831A-CE5E58E4EDD5}" dt="2021-11-11T22:34:16.444" v="8736" actId="255"/>
          <ac:spMkLst>
            <pc:docMk/>
            <pc:sldMk cId="952642824" sldId="277"/>
            <ac:spMk id="3" creationId="{AD38EAB0-A61A-43C0-9897-560CD2F76D11}"/>
          </ac:spMkLst>
        </pc:spChg>
      </pc:sldChg>
      <pc:sldChg chg="addSp delSp modSp new del mod setBg">
        <pc:chgData name="Kate Oxsen" userId="199e768b6d108cac" providerId="LiveId" clId="{1098D6DD-4697-4FCC-831A-CE5E58E4EDD5}" dt="2021-11-11T22:27:55.717" v="8523" actId="2696"/>
        <pc:sldMkLst>
          <pc:docMk/>
          <pc:sldMk cId="3900644920" sldId="277"/>
        </pc:sldMkLst>
        <pc:spChg chg="del">
          <ac:chgData name="Kate Oxsen" userId="199e768b6d108cac" providerId="LiveId" clId="{1098D6DD-4697-4FCC-831A-CE5E58E4EDD5}" dt="2021-11-11T22:26:48.421" v="8512" actId="26606"/>
          <ac:spMkLst>
            <pc:docMk/>
            <pc:sldMk cId="3900644920" sldId="277"/>
            <ac:spMk id="2" creationId="{88C46C61-FF47-4801-BDD1-C43FF06E0469}"/>
          </ac:spMkLst>
        </pc:spChg>
        <pc:spChg chg="del">
          <ac:chgData name="Kate Oxsen" userId="199e768b6d108cac" providerId="LiveId" clId="{1098D6DD-4697-4FCC-831A-CE5E58E4EDD5}" dt="2021-11-11T22:26:43.097" v="8509"/>
          <ac:spMkLst>
            <pc:docMk/>
            <pc:sldMk cId="3900644920" sldId="277"/>
            <ac:spMk id="3" creationId="{8B9756D6-7DDB-4686-AE30-BF6AB6220287}"/>
          </ac:spMkLst>
        </pc:spChg>
        <pc:spChg chg="add del">
          <ac:chgData name="Kate Oxsen" userId="199e768b6d108cac" providerId="LiveId" clId="{1098D6DD-4697-4FCC-831A-CE5E58E4EDD5}" dt="2021-11-11T22:27:02.284" v="8514" actId="26606"/>
          <ac:spMkLst>
            <pc:docMk/>
            <pc:sldMk cId="3900644920" sldId="277"/>
            <ac:spMk id="10" creationId="{71616407-3E4D-4469-BDAF-3837EBF9FDA8}"/>
          </ac:spMkLst>
        </pc:spChg>
        <pc:spChg chg="add">
          <ac:chgData name="Kate Oxsen" userId="199e768b6d108cac" providerId="LiveId" clId="{1098D6DD-4697-4FCC-831A-CE5E58E4EDD5}" dt="2021-11-11T22:27:02.284" v="8514" actId="26606"/>
          <ac:spMkLst>
            <pc:docMk/>
            <pc:sldMk cId="3900644920" sldId="277"/>
            <ac:spMk id="15" creationId="{71616407-3E4D-4469-BDAF-3837EBF9FDA8}"/>
          </ac:spMkLst>
        </pc:spChg>
        <pc:picChg chg="add mod">
          <ac:chgData name="Kate Oxsen" userId="199e768b6d108cac" providerId="LiveId" clId="{1098D6DD-4697-4FCC-831A-CE5E58E4EDD5}" dt="2021-11-11T22:26:55.297" v="8513" actId="1076"/>
          <ac:picMkLst>
            <pc:docMk/>
            <pc:sldMk cId="3900644920" sldId="277"/>
            <ac:picMk id="5" creationId="{1F2DEBE7-0581-40BA-A65E-BEEC78400F0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45B1C-6243-4DD6-BEFB-7E8DDCC33F3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CDB4C9-02BB-428E-A14D-A69118DB4D11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Former Prophets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5423E6-A796-4796-AB14-467B0C73D1BD}" type="parTrans" cxnId="{B03FD556-6895-43CF-856F-D6FB6AF712C3}">
      <dgm:prSet/>
      <dgm:spPr/>
      <dgm:t>
        <a:bodyPr/>
        <a:lstStyle/>
        <a:p>
          <a:endParaRPr lang="en-US"/>
        </a:p>
      </dgm:t>
    </dgm:pt>
    <dgm:pt modelId="{9350E26A-2F7E-4FA9-979E-B84DD5E1EFA5}" type="sibTrans" cxnId="{B03FD556-6895-43CF-856F-D6FB6AF712C3}">
      <dgm:prSet/>
      <dgm:spPr/>
      <dgm:t>
        <a:bodyPr/>
        <a:lstStyle/>
        <a:p>
          <a:endParaRPr lang="en-US"/>
        </a:p>
      </dgm:t>
    </dgm:pt>
    <dgm:pt modelId="{3ACF820D-57B0-49D1-A4C7-EF134866B7F7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Primarily 1-2 Samuel and 1-2 Kings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8FBB02-7657-470D-986E-F9AF51F53D96}" type="parTrans" cxnId="{1A0D5117-31DB-4442-904A-6A25C15DE157}">
      <dgm:prSet/>
      <dgm:spPr/>
      <dgm:t>
        <a:bodyPr/>
        <a:lstStyle/>
        <a:p>
          <a:endParaRPr lang="en-US"/>
        </a:p>
      </dgm:t>
    </dgm:pt>
    <dgm:pt modelId="{7F125810-5B1C-405B-94C2-127E1ABEE66D}" type="sibTrans" cxnId="{1A0D5117-31DB-4442-904A-6A25C15DE157}">
      <dgm:prSet/>
      <dgm:spPr/>
      <dgm:t>
        <a:bodyPr/>
        <a:lstStyle/>
        <a:p>
          <a:endParaRPr lang="en-US"/>
        </a:p>
      </dgm:t>
    </dgm:pt>
    <dgm:pt modelId="{5D5857CB-118B-49FE-A296-32251E6C335C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-Samuel, Nathan, Huldah, Elijah, Elisha 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792AF8-7396-4332-AF0D-F280ACF80BCB}" type="parTrans" cxnId="{26BDBF6C-8D09-45E1-9799-3EAFDCA23EED}">
      <dgm:prSet/>
      <dgm:spPr/>
      <dgm:t>
        <a:bodyPr/>
        <a:lstStyle/>
        <a:p>
          <a:endParaRPr lang="en-US"/>
        </a:p>
      </dgm:t>
    </dgm:pt>
    <dgm:pt modelId="{11122154-22DB-4B5B-B2A6-6A74E29AB5FA}" type="sibTrans" cxnId="{26BDBF6C-8D09-45E1-9799-3EAFDCA23EED}">
      <dgm:prSet/>
      <dgm:spPr/>
      <dgm:t>
        <a:bodyPr/>
        <a:lstStyle/>
        <a:p>
          <a:endParaRPr lang="en-US"/>
        </a:p>
      </dgm:t>
    </dgm:pt>
    <dgm:pt modelId="{8B87D943-ABEA-4490-B4C4-F756BA770E67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Latter Prophets or “Written Prophets”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97EA6E-069E-4579-BBAC-ECCA2EC6FB2E}" type="parTrans" cxnId="{57DBEEF0-16FA-4F15-A020-3CF7EE82124F}">
      <dgm:prSet/>
      <dgm:spPr/>
      <dgm:t>
        <a:bodyPr/>
        <a:lstStyle/>
        <a:p>
          <a:endParaRPr lang="en-US"/>
        </a:p>
      </dgm:t>
    </dgm:pt>
    <dgm:pt modelId="{9125343B-1FB2-44E1-A2A5-C61A7DE9B4BD}" type="sibTrans" cxnId="{57DBEEF0-16FA-4F15-A020-3CF7EE82124F}">
      <dgm:prSet/>
      <dgm:spPr/>
      <dgm:t>
        <a:bodyPr/>
        <a:lstStyle/>
        <a:p>
          <a:endParaRPr lang="en-US"/>
        </a:p>
      </dgm:t>
    </dgm:pt>
    <dgm:pt modelId="{5A0E2DE3-07AC-4C33-B208-8B7F71775CF3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Major Prophets: Isaiah, Jeremiah, Ezekiel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C630DE-01CE-46C0-899C-1EC56DE76B4E}" type="parTrans" cxnId="{1A88A264-E9D1-4986-A84B-4456D0BB10FE}">
      <dgm:prSet/>
      <dgm:spPr/>
      <dgm:t>
        <a:bodyPr/>
        <a:lstStyle/>
        <a:p>
          <a:endParaRPr lang="en-US"/>
        </a:p>
      </dgm:t>
    </dgm:pt>
    <dgm:pt modelId="{5D8A01E4-7590-4542-8587-DD98B7C88277}" type="sibTrans" cxnId="{1A88A264-E9D1-4986-A84B-4456D0BB10FE}">
      <dgm:prSet/>
      <dgm:spPr/>
      <dgm:t>
        <a:bodyPr/>
        <a:lstStyle/>
        <a:p>
          <a:endParaRPr lang="en-US"/>
        </a:p>
      </dgm:t>
    </dgm:pt>
    <dgm:pt modelId="{61D1A432-CBCA-486D-BEBB-E38A26FF0603}">
      <dgm:prSet/>
      <dgm:spPr/>
      <dgm:t>
        <a:bodyPr/>
        <a:lstStyle/>
        <a:p>
          <a:r>
            <a:rPr lang="en-US" b="0" i="0" dirty="0">
              <a:latin typeface="Calibri" panose="020F0502020204030204" pitchFamily="34" charset="0"/>
              <a:cs typeface="Calibri" panose="020F0502020204030204" pitchFamily="34" charset="0"/>
            </a:rPr>
            <a:t>Minor Prophets : The Book of the 12 – Hosea, Joel, Amos, Obadiah, Jonah, Micah, Nahum, Habakkuk, Zephaniah, Haggai, Zechariah, Malachi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DEA059-BA54-41A7-8411-7B1C6FEE0DED}" type="parTrans" cxnId="{1BEBC69A-C203-4C2F-9F2C-8D277D0F1093}">
      <dgm:prSet/>
      <dgm:spPr/>
      <dgm:t>
        <a:bodyPr/>
        <a:lstStyle/>
        <a:p>
          <a:endParaRPr lang="en-US"/>
        </a:p>
      </dgm:t>
    </dgm:pt>
    <dgm:pt modelId="{ECE9233D-D19E-403D-9B79-D9BE6F857753}" type="sibTrans" cxnId="{1BEBC69A-C203-4C2F-9F2C-8D277D0F1093}">
      <dgm:prSet/>
      <dgm:spPr/>
      <dgm:t>
        <a:bodyPr/>
        <a:lstStyle/>
        <a:p>
          <a:endParaRPr lang="en-US"/>
        </a:p>
      </dgm:t>
    </dgm:pt>
    <dgm:pt modelId="{929F1F9E-8B30-4201-8E4F-82E65959F265}" type="pres">
      <dgm:prSet presAssocID="{4BE45B1C-6243-4DD6-BEFB-7E8DDCC33F33}" presName="linear" presStyleCnt="0">
        <dgm:presLayoutVars>
          <dgm:dir/>
          <dgm:animLvl val="lvl"/>
          <dgm:resizeHandles val="exact"/>
        </dgm:presLayoutVars>
      </dgm:prSet>
      <dgm:spPr/>
    </dgm:pt>
    <dgm:pt modelId="{0F8EF7B8-21F3-4642-B3A1-26C914146289}" type="pres">
      <dgm:prSet presAssocID="{98CDB4C9-02BB-428E-A14D-A69118DB4D11}" presName="parentLin" presStyleCnt="0"/>
      <dgm:spPr/>
    </dgm:pt>
    <dgm:pt modelId="{0BECCCF7-2D00-4D90-AFF1-9BB605D97DBC}" type="pres">
      <dgm:prSet presAssocID="{98CDB4C9-02BB-428E-A14D-A69118DB4D11}" presName="parentLeftMargin" presStyleLbl="node1" presStyleIdx="0" presStyleCnt="2"/>
      <dgm:spPr/>
    </dgm:pt>
    <dgm:pt modelId="{B264182F-EF68-4BB7-98FA-6673CE12C313}" type="pres">
      <dgm:prSet presAssocID="{98CDB4C9-02BB-428E-A14D-A69118DB4D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C02BF93-AF71-491A-BC89-187A6CBC5791}" type="pres">
      <dgm:prSet presAssocID="{98CDB4C9-02BB-428E-A14D-A69118DB4D11}" presName="negativeSpace" presStyleCnt="0"/>
      <dgm:spPr/>
    </dgm:pt>
    <dgm:pt modelId="{5141C867-1C45-462A-97AB-C107084DF444}" type="pres">
      <dgm:prSet presAssocID="{98CDB4C9-02BB-428E-A14D-A69118DB4D11}" presName="childText" presStyleLbl="conFgAcc1" presStyleIdx="0" presStyleCnt="2" custLinFactNeighborY="21502">
        <dgm:presLayoutVars>
          <dgm:bulletEnabled val="1"/>
        </dgm:presLayoutVars>
      </dgm:prSet>
      <dgm:spPr/>
    </dgm:pt>
    <dgm:pt modelId="{9A20CE30-F9AE-44BD-9547-1BD1DF0A4170}" type="pres">
      <dgm:prSet presAssocID="{9350E26A-2F7E-4FA9-979E-B84DD5E1EFA5}" presName="spaceBetweenRectangles" presStyleCnt="0"/>
      <dgm:spPr/>
    </dgm:pt>
    <dgm:pt modelId="{6F9C1080-382B-47CC-80E8-E839C363A859}" type="pres">
      <dgm:prSet presAssocID="{8B87D943-ABEA-4490-B4C4-F756BA770E67}" presName="parentLin" presStyleCnt="0"/>
      <dgm:spPr/>
    </dgm:pt>
    <dgm:pt modelId="{7D0B1CAE-ABAB-46E9-BF21-9854AEE2F11D}" type="pres">
      <dgm:prSet presAssocID="{8B87D943-ABEA-4490-B4C4-F756BA770E67}" presName="parentLeftMargin" presStyleLbl="node1" presStyleIdx="0" presStyleCnt="2"/>
      <dgm:spPr/>
    </dgm:pt>
    <dgm:pt modelId="{1BAF9EC9-3573-45AE-830C-F83AD6518E0F}" type="pres">
      <dgm:prSet presAssocID="{8B87D943-ABEA-4490-B4C4-F756BA770E6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F70846-4F55-4483-8B94-95FC5C82B5B5}" type="pres">
      <dgm:prSet presAssocID="{8B87D943-ABEA-4490-B4C4-F756BA770E67}" presName="negativeSpace" presStyleCnt="0"/>
      <dgm:spPr/>
    </dgm:pt>
    <dgm:pt modelId="{E642C6AB-2D26-456D-8E88-744D6053B217}" type="pres">
      <dgm:prSet presAssocID="{8B87D943-ABEA-4490-B4C4-F756BA770E6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6FE010-9B72-42F9-A8A9-7EDD79659E2C}" type="presOf" srcId="{4BE45B1C-6243-4DD6-BEFB-7E8DDCC33F33}" destId="{929F1F9E-8B30-4201-8E4F-82E65959F265}" srcOrd="0" destOrd="0" presId="urn:microsoft.com/office/officeart/2005/8/layout/list1"/>
    <dgm:cxn modelId="{1A0D5117-31DB-4442-904A-6A25C15DE157}" srcId="{98CDB4C9-02BB-428E-A14D-A69118DB4D11}" destId="{3ACF820D-57B0-49D1-A4C7-EF134866B7F7}" srcOrd="0" destOrd="0" parTransId="{3B8FBB02-7657-470D-986E-F9AF51F53D96}" sibTransId="{7F125810-5B1C-405B-94C2-127E1ABEE66D}"/>
    <dgm:cxn modelId="{8EA33437-4012-4657-ADBA-A3F81FA53527}" type="presOf" srcId="{8B87D943-ABEA-4490-B4C4-F756BA770E67}" destId="{7D0B1CAE-ABAB-46E9-BF21-9854AEE2F11D}" srcOrd="0" destOrd="0" presId="urn:microsoft.com/office/officeart/2005/8/layout/list1"/>
    <dgm:cxn modelId="{1A88A264-E9D1-4986-A84B-4456D0BB10FE}" srcId="{8B87D943-ABEA-4490-B4C4-F756BA770E67}" destId="{5A0E2DE3-07AC-4C33-B208-8B7F71775CF3}" srcOrd="0" destOrd="0" parTransId="{B6C630DE-01CE-46C0-899C-1EC56DE76B4E}" sibTransId="{5D8A01E4-7590-4542-8587-DD98B7C88277}"/>
    <dgm:cxn modelId="{868DB446-6EA8-45BC-84AC-2E075C19E673}" type="presOf" srcId="{98CDB4C9-02BB-428E-A14D-A69118DB4D11}" destId="{B264182F-EF68-4BB7-98FA-6673CE12C313}" srcOrd="1" destOrd="0" presId="urn:microsoft.com/office/officeart/2005/8/layout/list1"/>
    <dgm:cxn modelId="{26BDBF6C-8D09-45E1-9799-3EAFDCA23EED}" srcId="{3ACF820D-57B0-49D1-A4C7-EF134866B7F7}" destId="{5D5857CB-118B-49FE-A296-32251E6C335C}" srcOrd="0" destOrd="0" parTransId="{BD792AF8-7396-4332-AF0D-F280ACF80BCB}" sibTransId="{11122154-22DB-4B5B-B2A6-6A74E29AB5FA}"/>
    <dgm:cxn modelId="{B03FD556-6895-43CF-856F-D6FB6AF712C3}" srcId="{4BE45B1C-6243-4DD6-BEFB-7E8DDCC33F33}" destId="{98CDB4C9-02BB-428E-A14D-A69118DB4D11}" srcOrd="0" destOrd="0" parTransId="{AB5423E6-A796-4796-AB14-467B0C73D1BD}" sibTransId="{9350E26A-2F7E-4FA9-979E-B84DD5E1EFA5}"/>
    <dgm:cxn modelId="{CC03AA7A-74F8-45CF-8D0C-718696C655C1}" type="presOf" srcId="{8B87D943-ABEA-4490-B4C4-F756BA770E67}" destId="{1BAF9EC9-3573-45AE-830C-F83AD6518E0F}" srcOrd="1" destOrd="0" presId="urn:microsoft.com/office/officeart/2005/8/layout/list1"/>
    <dgm:cxn modelId="{38A7EE84-E31A-40E0-9015-265433A05BAD}" type="presOf" srcId="{98CDB4C9-02BB-428E-A14D-A69118DB4D11}" destId="{0BECCCF7-2D00-4D90-AFF1-9BB605D97DBC}" srcOrd="0" destOrd="0" presId="urn:microsoft.com/office/officeart/2005/8/layout/list1"/>
    <dgm:cxn modelId="{FC76A09A-EF93-443C-B568-0814D7234212}" type="presOf" srcId="{3ACF820D-57B0-49D1-A4C7-EF134866B7F7}" destId="{5141C867-1C45-462A-97AB-C107084DF444}" srcOrd="0" destOrd="0" presId="urn:microsoft.com/office/officeart/2005/8/layout/list1"/>
    <dgm:cxn modelId="{1BEBC69A-C203-4C2F-9F2C-8D277D0F1093}" srcId="{8B87D943-ABEA-4490-B4C4-F756BA770E67}" destId="{61D1A432-CBCA-486D-BEBB-E38A26FF0603}" srcOrd="1" destOrd="0" parTransId="{F4DEA059-BA54-41A7-8411-7B1C6FEE0DED}" sibTransId="{ECE9233D-D19E-403D-9B79-D9BE6F857753}"/>
    <dgm:cxn modelId="{A3B9A49F-F95F-4B6A-BBEB-3144BD38AF94}" type="presOf" srcId="{5A0E2DE3-07AC-4C33-B208-8B7F71775CF3}" destId="{E642C6AB-2D26-456D-8E88-744D6053B217}" srcOrd="0" destOrd="0" presId="urn:microsoft.com/office/officeart/2005/8/layout/list1"/>
    <dgm:cxn modelId="{A2D608C1-266A-4597-8A0C-C9C2430F4BB5}" type="presOf" srcId="{61D1A432-CBCA-486D-BEBB-E38A26FF0603}" destId="{E642C6AB-2D26-456D-8E88-744D6053B217}" srcOrd="0" destOrd="1" presId="urn:microsoft.com/office/officeart/2005/8/layout/list1"/>
    <dgm:cxn modelId="{890E9EC2-8BCD-4FB5-9D94-59EE506E1E8B}" type="presOf" srcId="{5D5857CB-118B-49FE-A296-32251E6C335C}" destId="{5141C867-1C45-462A-97AB-C107084DF444}" srcOrd="0" destOrd="1" presId="urn:microsoft.com/office/officeart/2005/8/layout/list1"/>
    <dgm:cxn modelId="{57DBEEF0-16FA-4F15-A020-3CF7EE82124F}" srcId="{4BE45B1C-6243-4DD6-BEFB-7E8DDCC33F33}" destId="{8B87D943-ABEA-4490-B4C4-F756BA770E67}" srcOrd="1" destOrd="0" parTransId="{D797EA6E-069E-4579-BBAC-ECCA2EC6FB2E}" sibTransId="{9125343B-1FB2-44E1-A2A5-C61A7DE9B4BD}"/>
    <dgm:cxn modelId="{3013134A-B2C7-4C0E-B72F-17C3D7773515}" type="presParOf" srcId="{929F1F9E-8B30-4201-8E4F-82E65959F265}" destId="{0F8EF7B8-21F3-4642-B3A1-26C914146289}" srcOrd="0" destOrd="0" presId="urn:microsoft.com/office/officeart/2005/8/layout/list1"/>
    <dgm:cxn modelId="{D4021C2D-C0AE-42EE-9D4E-46C2F072786D}" type="presParOf" srcId="{0F8EF7B8-21F3-4642-B3A1-26C914146289}" destId="{0BECCCF7-2D00-4D90-AFF1-9BB605D97DBC}" srcOrd="0" destOrd="0" presId="urn:microsoft.com/office/officeart/2005/8/layout/list1"/>
    <dgm:cxn modelId="{0B56DE49-AD71-457A-B822-AF0331684F22}" type="presParOf" srcId="{0F8EF7B8-21F3-4642-B3A1-26C914146289}" destId="{B264182F-EF68-4BB7-98FA-6673CE12C313}" srcOrd="1" destOrd="0" presId="urn:microsoft.com/office/officeart/2005/8/layout/list1"/>
    <dgm:cxn modelId="{6D54B468-2FA3-4BBE-9FA6-49731E05396D}" type="presParOf" srcId="{929F1F9E-8B30-4201-8E4F-82E65959F265}" destId="{2C02BF93-AF71-491A-BC89-187A6CBC5791}" srcOrd="1" destOrd="0" presId="urn:microsoft.com/office/officeart/2005/8/layout/list1"/>
    <dgm:cxn modelId="{C3388C71-4653-4CA4-BE8E-A6A28972CE90}" type="presParOf" srcId="{929F1F9E-8B30-4201-8E4F-82E65959F265}" destId="{5141C867-1C45-462A-97AB-C107084DF444}" srcOrd="2" destOrd="0" presId="urn:microsoft.com/office/officeart/2005/8/layout/list1"/>
    <dgm:cxn modelId="{A1F1317B-0937-4194-9357-CA9F6F786F5A}" type="presParOf" srcId="{929F1F9E-8B30-4201-8E4F-82E65959F265}" destId="{9A20CE30-F9AE-44BD-9547-1BD1DF0A4170}" srcOrd="3" destOrd="0" presId="urn:microsoft.com/office/officeart/2005/8/layout/list1"/>
    <dgm:cxn modelId="{0CF588E5-9931-4CA5-83EF-D5D3F4FA5FE7}" type="presParOf" srcId="{929F1F9E-8B30-4201-8E4F-82E65959F265}" destId="{6F9C1080-382B-47CC-80E8-E839C363A859}" srcOrd="4" destOrd="0" presId="urn:microsoft.com/office/officeart/2005/8/layout/list1"/>
    <dgm:cxn modelId="{108D3591-9E41-4C1C-964A-3FB97B0E1A85}" type="presParOf" srcId="{6F9C1080-382B-47CC-80E8-E839C363A859}" destId="{7D0B1CAE-ABAB-46E9-BF21-9854AEE2F11D}" srcOrd="0" destOrd="0" presId="urn:microsoft.com/office/officeart/2005/8/layout/list1"/>
    <dgm:cxn modelId="{BD20B5EB-B560-4586-9D62-A5FDB3C54F71}" type="presParOf" srcId="{6F9C1080-382B-47CC-80E8-E839C363A859}" destId="{1BAF9EC9-3573-45AE-830C-F83AD6518E0F}" srcOrd="1" destOrd="0" presId="urn:microsoft.com/office/officeart/2005/8/layout/list1"/>
    <dgm:cxn modelId="{FB659687-2594-4A02-9975-95F8CB777DB9}" type="presParOf" srcId="{929F1F9E-8B30-4201-8E4F-82E65959F265}" destId="{41F70846-4F55-4483-8B94-95FC5C82B5B5}" srcOrd="5" destOrd="0" presId="urn:microsoft.com/office/officeart/2005/8/layout/list1"/>
    <dgm:cxn modelId="{E22B8441-4DD4-47FB-B78A-4C0EA89B170C}" type="presParOf" srcId="{929F1F9E-8B30-4201-8E4F-82E65959F265}" destId="{E642C6AB-2D26-456D-8E88-744D6053B21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AE085-120D-442D-A4E6-1AA6A1F26FA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70B19A-443A-4864-BFF8-F5D443879FE0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Superpowers in the Ancient Near East</a:t>
          </a:r>
        </a:p>
      </dgm:t>
    </dgm:pt>
    <dgm:pt modelId="{23A8BBC2-6723-40E4-BE6C-F3193E329F52}" type="parTrans" cxnId="{7758AEEC-50A6-45D3-8C26-98FB85F9C16F}">
      <dgm:prSet/>
      <dgm:spPr/>
      <dgm:t>
        <a:bodyPr/>
        <a:lstStyle/>
        <a:p>
          <a:endParaRPr lang="en-US"/>
        </a:p>
      </dgm:t>
    </dgm:pt>
    <dgm:pt modelId="{BEAAF034-85D7-4726-A1BF-BEAB155C5078}" type="sibTrans" cxnId="{7758AEEC-50A6-45D3-8C26-98FB85F9C16F}">
      <dgm:prSet/>
      <dgm:spPr/>
      <dgm:t>
        <a:bodyPr/>
        <a:lstStyle/>
        <a:p>
          <a:endParaRPr lang="en-US"/>
        </a:p>
      </dgm:t>
    </dgm:pt>
    <dgm:pt modelId="{89036AB2-C63C-48CB-ADAC-22D36569D285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Egypt</a:t>
          </a:r>
        </a:p>
      </dgm:t>
    </dgm:pt>
    <dgm:pt modelId="{A61D0B4A-E0FE-47D4-B923-03E501968C88}" type="parTrans" cxnId="{297099EB-CFF0-4AFD-BE67-BD14C9748597}">
      <dgm:prSet/>
      <dgm:spPr/>
      <dgm:t>
        <a:bodyPr/>
        <a:lstStyle/>
        <a:p>
          <a:endParaRPr lang="en-US"/>
        </a:p>
      </dgm:t>
    </dgm:pt>
    <dgm:pt modelId="{02E491F6-A615-4DD5-9679-150968A291EA}" type="sibTrans" cxnId="{297099EB-CFF0-4AFD-BE67-BD14C9748597}">
      <dgm:prSet/>
      <dgm:spPr/>
      <dgm:t>
        <a:bodyPr/>
        <a:lstStyle/>
        <a:p>
          <a:endParaRPr lang="en-US"/>
        </a:p>
      </dgm:t>
    </dgm:pt>
    <dgm:pt modelId="{928B35C6-3638-477F-92C2-BD3D02E5B5A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Assyria (Northern Mesopotamia)</a:t>
          </a:r>
        </a:p>
      </dgm:t>
    </dgm:pt>
    <dgm:pt modelId="{6F2A88EA-C9FD-449F-8BC0-4FD6542D9DF7}" type="parTrans" cxnId="{7108DB52-E588-419E-B394-E72CDD586916}">
      <dgm:prSet/>
      <dgm:spPr/>
      <dgm:t>
        <a:bodyPr/>
        <a:lstStyle/>
        <a:p>
          <a:endParaRPr lang="en-US"/>
        </a:p>
      </dgm:t>
    </dgm:pt>
    <dgm:pt modelId="{C4939C7A-F8C4-4C28-90C6-C860111EDF9C}" type="sibTrans" cxnId="{7108DB52-E588-419E-B394-E72CDD586916}">
      <dgm:prSet/>
      <dgm:spPr/>
      <dgm:t>
        <a:bodyPr/>
        <a:lstStyle/>
        <a:p>
          <a:endParaRPr lang="en-US"/>
        </a:p>
      </dgm:t>
    </dgm:pt>
    <dgm:pt modelId="{9D2E1998-1DBB-416A-8B87-A00EB0276731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Babylonia (Southern Mesopotamia)</a:t>
          </a:r>
        </a:p>
      </dgm:t>
    </dgm:pt>
    <dgm:pt modelId="{9806B3A3-9C34-4687-85DA-ABEFD9430CC1}" type="parTrans" cxnId="{50B50D3F-AD18-4B95-9F05-CD4EACE7F1C2}">
      <dgm:prSet/>
      <dgm:spPr/>
      <dgm:t>
        <a:bodyPr/>
        <a:lstStyle/>
        <a:p>
          <a:endParaRPr lang="en-US"/>
        </a:p>
      </dgm:t>
    </dgm:pt>
    <dgm:pt modelId="{C85BA6A0-3C8A-4E28-B1D6-6F511BE2AB2C}" type="sibTrans" cxnId="{50B50D3F-AD18-4B95-9F05-CD4EACE7F1C2}">
      <dgm:prSet/>
      <dgm:spPr/>
      <dgm:t>
        <a:bodyPr/>
        <a:lstStyle/>
        <a:p>
          <a:endParaRPr lang="en-US"/>
        </a:p>
      </dgm:t>
    </dgm:pt>
    <dgm:pt modelId="{E4D12F55-2518-4C69-96B6-FC313268BF6C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Israel was caught in the middle</a:t>
          </a:r>
        </a:p>
      </dgm:t>
    </dgm:pt>
    <dgm:pt modelId="{1AFB35F1-A291-45F3-8859-27F5C480DECB}" type="parTrans" cxnId="{1CDEEA67-CEB9-48D3-B066-6916A960CAC3}">
      <dgm:prSet/>
      <dgm:spPr/>
      <dgm:t>
        <a:bodyPr/>
        <a:lstStyle/>
        <a:p>
          <a:endParaRPr lang="en-US"/>
        </a:p>
      </dgm:t>
    </dgm:pt>
    <dgm:pt modelId="{AECC8CDC-8454-4998-B026-6BC42671AFAF}" type="sibTrans" cxnId="{1CDEEA67-CEB9-48D3-B066-6916A960CAC3}">
      <dgm:prSet/>
      <dgm:spPr/>
      <dgm:t>
        <a:bodyPr/>
        <a:lstStyle/>
        <a:p>
          <a:endParaRPr lang="en-US"/>
        </a:p>
      </dgm:t>
    </dgm:pt>
    <dgm:pt modelId="{78D67287-71F8-4D15-90D7-99BE0CB77E4F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Warring superpowers</a:t>
          </a:r>
        </a:p>
      </dgm:t>
    </dgm:pt>
    <dgm:pt modelId="{CD7AC715-48A0-49F1-B93F-0863420ED407}" type="parTrans" cxnId="{7B0BC26A-77F8-4991-BEE6-BFAE09C827FF}">
      <dgm:prSet/>
      <dgm:spPr/>
      <dgm:t>
        <a:bodyPr/>
        <a:lstStyle/>
        <a:p>
          <a:endParaRPr lang="en-US"/>
        </a:p>
      </dgm:t>
    </dgm:pt>
    <dgm:pt modelId="{9B2648A3-946E-47B5-843A-35355D38119D}" type="sibTrans" cxnId="{7B0BC26A-77F8-4991-BEE6-BFAE09C827FF}">
      <dgm:prSet/>
      <dgm:spPr/>
      <dgm:t>
        <a:bodyPr/>
        <a:lstStyle/>
        <a:p>
          <a:endParaRPr lang="en-US"/>
        </a:p>
      </dgm:t>
    </dgm:pt>
    <dgm:pt modelId="{65124BF4-EB8E-4661-A5F3-F070B1E54F53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Israel’s goods (Olives/Grapes) attracted attention of powerful nations</a:t>
          </a:r>
        </a:p>
      </dgm:t>
    </dgm:pt>
    <dgm:pt modelId="{5E377E0F-2778-42A4-8F73-B08AB9ECCAC6}" type="parTrans" cxnId="{4AA82299-4671-4153-8750-DBE07944D16B}">
      <dgm:prSet/>
      <dgm:spPr/>
      <dgm:t>
        <a:bodyPr/>
        <a:lstStyle/>
        <a:p>
          <a:endParaRPr lang="en-US"/>
        </a:p>
      </dgm:t>
    </dgm:pt>
    <dgm:pt modelId="{78CB834D-2E9C-4BD9-97BE-94303581D45B}" type="sibTrans" cxnId="{4AA82299-4671-4153-8750-DBE07944D16B}">
      <dgm:prSet/>
      <dgm:spPr/>
      <dgm:t>
        <a:bodyPr/>
        <a:lstStyle/>
        <a:p>
          <a:endParaRPr lang="en-US"/>
        </a:p>
      </dgm:t>
    </dgm:pt>
    <dgm:pt modelId="{1905C9DB-73FE-456D-99B3-3E4A18EAF91B}" type="pres">
      <dgm:prSet presAssocID="{339AE085-120D-442D-A4E6-1AA6A1F26FAD}" presName="linear" presStyleCnt="0">
        <dgm:presLayoutVars>
          <dgm:animLvl val="lvl"/>
          <dgm:resizeHandles val="exact"/>
        </dgm:presLayoutVars>
      </dgm:prSet>
      <dgm:spPr/>
    </dgm:pt>
    <dgm:pt modelId="{6FFB3233-AB4F-4F36-9B80-09D902DBBA83}" type="pres">
      <dgm:prSet presAssocID="{D970B19A-443A-4864-BFF8-F5D443879F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45574F1-97F9-4061-9E20-D2E0DB4C20C5}" type="pres">
      <dgm:prSet presAssocID="{D970B19A-443A-4864-BFF8-F5D443879FE0}" presName="childText" presStyleLbl="revTx" presStyleIdx="0" presStyleCnt="2">
        <dgm:presLayoutVars>
          <dgm:bulletEnabled val="1"/>
        </dgm:presLayoutVars>
      </dgm:prSet>
      <dgm:spPr/>
    </dgm:pt>
    <dgm:pt modelId="{7BA81B87-8610-471B-BE5F-2206A344DE44}" type="pres">
      <dgm:prSet presAssocID="{E4D12F55-2518-4C69-96B6-FC313268BF6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1BB9742-7D9D-450D-8F1A-89D0A6772CE8}" type="pres">
      <dgm:prSet presAssocID="{E4D12F55-2518-4C69-96B6-FC313268BF6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5822514-FD68-4C49-ACC8-798E5CE1B218}" type="presOf" srcId="{E4D12F55-2518-4C69-96B6-FC313268BF6C}" destId="{7BA81B87-8610-471B-BE5F-2206A344DE44}" srcOrd="0" destOrd="0" presId="urn:microsoft.com/office/officeart/2005/8/layout/vList2"/>
    <dgm:cxn modelId="{BD8A0D20-455A-40DD-B6D1-099CDFEB5E2D}" type="presOf" srcId="{65124BF4-EB8E-4661-A5F3-F070B1E54F53}" destId="{01BB9742-7D9D-450D-8F1A-89D0A6772CE8}" srcOrd="0" destOrd="1" presId="urn:microsoft.com/office/officeart/2005/8/layout/vList2"/>
    <dgm:cxn modelId="{C45BD22C-6FC2-4FC1-B9FE-C5439BB8D89A}" type="presOf" srcId="{89036AB2-C63C-48CB-ADAC-22D36569D285}" destId="{E45574F1-97F9-4061-9E20-D2E0DB4C20C5}" srcOrd="0" destOrd="0" presId="urn:microsoft.com/office/officeart/2005/8/layout/vList2"/>
    <dgm:cxn modelId="{50B50D3F-AD18-4B95-9F05-CD4EACE7F1C2}" srcId="{D970B19A-443A-4864-BFF8-F5D443879FE0}" destId="{9D2E1998-1DBB-416A-8B87-A00EB0276731}" srcOrd="2" destOrd="0" parTransId="{9806B3A3-9C34-4687-85DA-ABEFD9430CC1}" sibTransId="{C85BA6A0-3C8A-4E28-B1D6-6F511BE2AB2C}"/>
    <dgm:cxn modelId="{1CDEEA67-CEB9-48D3-B066-6916A960CAC3}" srcId="{339AE085-120D-442D-A4E6-1AA6A1F26FAD}" destId="{E4D12F55-2518-4C69-96B6-FC313268BF6C}" srcOrd="1" destOrd="0" parTransId="{1AFB35F1-A291-45F3-8859-27F5C480DECB}" sibTransId="{AECC8CDC-8454-4998-B026-6BC42671AFAF}"/>
    <dgm:cxn modelId="{10219048-0649-41FB-8665-8B16DEF35761}" type="presOf" srcId="{9D2E1998-1DBB-416A-8B87-A00EB0276731}" destId="{E45574F1-97F9-4061-9E20-D2E0DB4C20C5}" srcOrd="0" destOrd="2" presId="urn:microsoft.com/office/officeart/2005/8/layout/vList2"/>
    <dgm:cxn modelId="{7B0BC26A-77F8-4991-BEE6-BFAE09C827FF}" srcId="{E4D12F55-2518-4C69-96B6-FC313268BF6C}" destId="{78D67287-71F8-4D15-90D7-99BE0CB77E4F}" srcOrd="0" destOrd="0" parTransId="{CD7AC715-48A0-49F1-B93F-0863420ED407}" sibTransId="{9B2648A3-946E-47B5-843A-35355D38119D}"/>
    <dgm:cxn modelId="{7108DB52-E588-419E-B394-E72CDD586916}" srcId="{D970B19A-443A-4864-BFF8-F5D443879FE0}" destId="{928B35C6-3638-477F-92C2-BD3D02E5B5AD}" srcOrd="1" destOrd="0" parTransId="{6F2A88EA-C9FD-449F-8BC0-4FD6542D9DF7}" sibTransId="{C4939C7A-F8C4-4C28-90C6-C860111EDF9C}"/>
    <dgm:cxn modelId="{4AA82299-4671-4153-8750-DBE07944D16B}" srcId="{E4D12F55-2518-4C69-96B6-FC313268BF6C}" destId="{65124BF4-EB8E-4661-A5F3-F070B1E54F53}" srcOrd="1" destOrd="0" parTransId="{5E377E0F-2778-42A4-8F73-B08AB9ECCAC6}" sibTransId="{78CB834D-2E9C-4BD9-97BE-94303581D45B}"/>
    <dgm:cxn modelId="{07B31FA6-B0DC-4794-B2B9-D99B7CE95632}" type="presOf" srcId="{78D67287-71F8-4D15-90D7-99BE0CB77E4F}" destId="{01BB9742-7D9D-450D-8F1A-89D0A6772CE8}" srcOrd="0" destOrd="0" presId="urn:microsoft.com/office/officeart/2005/8/layout/vList2"/>
    <dgm:cxn modelId="{0DA623B2-7E4E-4ABE-8074-BBE19418F297}" type="presOf" srcId="{339AE085-120D-442D-A4E6-1AA6A1F26FAD}" destId="{1905C9DB-73FE-456D-99B3-3E4A18EAF91B}" srcOrd="0" destOrd="0" presId="urn:microsoft.com/office/officeart/2005/8/layout/vList2"/>
    <dgm:cxn modelId="{24DD46C6-8CBC-4CDB-9CBF-76E42F54BF01}" type="presOf" srcId="{928B35C6-3638-477F-92C2-BD3D02E5B5AD}" destId="{E45574F1-97F9-4061-9E20-D2E0DB4C20C5}" srcOrd="0" destOrd="1" presId="urn:microsoft.com/office/officeart/2005/8/layout/vList2"/>
    <dgm:cxn modelId="{986369E9-C82C-4528-B518-4DBBFBC39F9C}" type="presOf" srcId="{D970B19A-443A-4864-BFF8-F5D443879FE0}" destId="{6FFB3233-AB4F-4F36-9B80-09D902DBBA83}" srcOrd="0" destOrd="0" presId="urn:microsoft.com/office/officeart/2005/8/layout/vList2"/>
    <dgm:cxn modelId="{297099EB-CFF0-4AFD-BE67-BD14C9748597}" srcId="{D970B19A-443A-4864-BFF8-F5D443879FE0}" destId="{89036AB2-C63C-48CB-ADAC-22D36569D285}" srcOrd="0" destOrd="0" parTransId="{A61D0B4A-E0FE-47D4-B923-03E501968C88}" sibTransId="{02E491F6-A615-4DD5-9679-150968A291EA}"/>
    <dgm:cxn modelId="{7758AEEC-50A6-45D3-8C26-98FB85F9C16F}" srcId="{339AE085-120D-442D-A4E6-1AA6A1F26FAD}" destId="{D970B19A-443A-4864-BFF8-F5D443879FE0}" srcOrd="0" destOrd="0" parTransId="{23A8BBC2-6723-40E4-BE6C-F3193E329F52}" sibTransId="{BEAAF034-85D7-4726-A1BF-BEAB155C5078}"/>
    <dgm:cxn modelId="{053DB464-77AD-4282-841B-930F289835C6}" type="presParOf" srcId="{1905C9DB-73FE-456D-99B3-3E4A18EAF91B}" destId="{6FFB3233-AB4F-4F36-9B80-09D902DBBA83}" srcOrd="0" destOrd="0" presId="urn:microsoft.com/office/officeart/2005/8/layout/vList2"/>
    <dgm:cxn modelId="{BB6C99A1-56F5-4D9B-A3C8-AB0022E10718}" type="presParOf" srcId="{1905C9DB-73FE-456D-99B3-3E4A18EAF91B}" destId="{E45574F1-97F9-4061-9E20-D2E0DB4C20C5}" srcOrd="1" destOrd="0" presId="urn:microsoft.com/office/officeart/2005/8/layout/vList2"/>
    <dgm:cxn modelId="{387913F9-E77D-47A0-975A-43D77846E906}" type="presParOf" srcId="{1905C9DB-73FE-456D-99B3-3E4A18EAF91B}" destId="{7BA81B87-8610-471B-BE5F-2206A344DE44}" srcOrd="2" destOrd="0" presId="urn:microsoft.com/office/officeart/2005/8/layout/vList2"/>
    <dgm:cxn modelId="{06619DF7-117D-42E9-8166-82AC174C380A}" type="presParOf" srcId="{1905C9DB-73FE-456D-99B3-3E4A18EAF91B}" destId="{01BB9742-7D9D-450D-8F1A-89D0A6772C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1C867-1C45-462A-97AB-C107084DF444}">
      <dsp:nvSpPr>
        <dsp:cNvPr id="0" name=""/>
        <dsp:cNvSpPr/>
      </dsp:nvSpPr>
      <dsp:spPr>
        <a:xfrm>
          <a:off x="0" y="384470"/>
          <a:ext cx="8825659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69" tIns="479044" rIns="68496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Primarily 1-2 Samuel and 1-2 Kings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-Samuel, Nathan, Huldah, Elijah, Elisha 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84470"/>
        <a:ext cx="8825659" cy="1340325"/>
      </dsp:txXfrm>
    </dsp:sp>
    <dsp:sp modelId="{B264182F-EF68-4BB7-98FA-6673CE12C313}">
      <dsp:nvSpPr>
        <dsp:cNvPr id="0" name=""/>
        <dsp:cNvSpPr/>
      </dsp:nvSpPr>
      <dsp:spPr>
        <a:xfrm>
          <a:off x="441282" y="18284"/>
          <a:ext cx="617796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12" tIns="0" rIns="23351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Former Prophets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426" y="51428"/>
        <a:ext cx="6111673" cy="612672"/>
      </dsp:txXfrm>
    </dsp:sp>
    <dsp:sp modelId="{E642C6AB-2D26-456D-8E88-744D6053B217}">
      <dsp:nvSpPr>
        <dsp:cNvPr id="0" name=""/>
        <dsp:cNvSpPr/>
      </dsp:nvSpPr>
      <dsp:spPr>
        <a:xfrm>
          <a:off x="0" y="2161770"/>
          <a:ext cx="8825659" cy="1992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4969" tIns="479044" rIns="68496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Major Prophets: Isaiah, Jeremiah, Ezekiel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Minor Prophets : The Book of the 12 – Hosea, Joel, Amos, Obadiah, Jonah, Micah, Nahum, Habakkuk, Zephaniah, Haggai, Zechariah, Malachi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61770"/>
        <a:ext cx="8825659" cy="1992375"/>
      </dsp:txXfrm>
    </dsp:sp>
    <dsp:sp modelId="{1BAF9EC9-3573-45AE-830C-F83AD6518E0F}">
      <dsp:nvSpPr>
        <dsp:cNvPr id="0" name=""/>
        <dsp:cNvSpPr/>
      </dsp:nvSpPr>
      <dsp:spPr>
        <a:xfrm>
          <a:off x="441282" y="1822290"/>
          <a:ext cx="617796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12" tIns="0" rIns="23351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Latter Prophets or “Written Prophets”</a:t>
          </a:r>
          <a:endParaRPr lang="en-US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4426" y="1855434"/>
        <a:ext cx="6111673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3233-AB4F-4F36-9B80-09D902DBBA83}">
      <dsp:nvSpPr>
        <dsp:cNvPr id="0" name=""/>
        <dsp:cNvSpPr/>
      </dsp:nvSpPr>
      <dsp:spPr>
        <a:xfrm>
          <a:off x="0" y="81657"/>
          <a:ext cx="3133726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Superpowers in the Ancient Near East</a:t>
          </a:r>
        </a:p>
      </dsp:txBody>
      <dsp:txXfrm>
        <a:off x="40780" y="122437"/>
        <a:ext cx="3052166" cy="753819"/>
      </dsp:txXfrm>
    </dsp:sp>
    <dsp:sp modelId="{E45574F1-97F9-4061-9E20-D2E0DB4C20C5}">
      <dsp:nvSpPr>
        <dsp:cNvPr id="0" name=""/>
        <dsp:cNvSpPr/>
      </dsp:nvSpPr>
      <dsp:spPr>
        <a:xfrm>
          <a:off x="0" y="917037"/>
          <a:ext cx="3133726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9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Egypt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Assyria (Northern Mesopotamia)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Babylonia (Southern Mesopotamia)</a:t>
          </a:r>
        </a:p>
      </dsp:txBody>
      <dsp:txXfrm>
        <a:off x="0" y="917037"/>
        <a:ext cx="3133726" cy="1065015"/>
      </dsp:txXfrm>
    </dsp:sp>
    <dsp:sp modelId="{7BA81B87-8610-471B-BE5F-2206A344DE44}">
      <dsp:nvSpPr>
        <dsp:cNvPr id="0" name=""/>
        <dsp:cNvSpPr/>
      </dsp:nvSpPr>
      <dsp:spPr>
        <a:xfrm>
          <a:off x="0" y="1982052"/>
          <a:ext cx="3133726" cy="835379"/>
        </a:xfrm>
        <a:prstGeom prst="roundRect">
          <a:avLst/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Israel was caught in the middle</a:t>
          </a:r>
        </a:p>
      </dsp:txBody>
      <dsp:txXfrm>
        <a:off x="40780" y="2022832"/>
        <a:ext cx="3052166" cy="753819"/>
      </dsp:txXfrm>
    </dsp:sp>
    <dsp:sp modelId="{01BB9742-7D9D-450D-8F1A-89D0A6772CE8}">
      <dsp:nvSpPr>
        <dsp:cNvPr id="0" name=""/>
        <dsp:cNvSpPr/>
      </dsp:nvSpPr>
      <dsp:spPr>
        <a:xfrm>
          <a:off x="0" y="2817432"/>
          <a:ext cx="3133726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9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Warring superpowers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Israel’s goods (Olives/Grapes) attracted attention of powerful nations</a:t>
          </a:r>
        </a:p>
      </dsp:txBody>
      <dsp:txXfrm>
        <a:off x="0" y="2817432"/>
        <a:ext cx="3133726" cy="99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7CE7-BB87-4B37-8CA4-2E239A733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83019"/>
            <a:ext cx="8825658" cy="1945981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Call to Prophecy: Messages of Truth and Hope 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9C9BE-198E-43E9-A33D-76F6D3256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817888"/>
            <a:ext cx="8825658" cy="820911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Kate Oxsen, PhD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11-11-21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3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D2BE-FE59-4B9E-8041-D9C4D7BB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Prophets and the Monarchy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2AF2-00A5-4E4D-9B85-F8D3BAA8A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Prophets often connected to kings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Anointed kings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Advised kings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Condemned kings</a:t>
            </a:r>
            <a:endParaRPr lang="en-I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Check and Balance to the king’s power</a:t>
            </a: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Later prophets will criticize wealthy classes</a:t>
            </a:r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1400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0E304-954C-4DE6-BF08-97FD1CA1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Nathan and 2 Sam 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17A1F-B033-456D-931B-57E0A76A0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Court Prophet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Connected to King David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Proclaims God’s promise to David (2 Sam 7)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Condemns David (2 Sam 12)</a:t>
            </a:r>
          </a:p>
          <a:p>
            <a:pPr marL="457200" lvl="1" indent="0">
              <a:buNone/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	-Uses a parable</a:t>
            </a:r>
          </a:p>
          <a:p>
            <a:pPr marL="457200" lvl="1" indent="0">
              <a:buNone/>
            </a:pP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	-Nathan successful in correcting David</a:t>
            </a:r>
          </a:p>
        </p:txBody>
      </p:sp>
    </p:spTree>
    <p:extLst>
      <p:ext uri="{BB962C8B-B14F-4D97-AF65-F5344CB8AC3E}">
        <p14:creationId xmlns:p14="http://schemas.microsoft.com/office/powerpoint/2010/main" val="306453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26C2A-03B8-46FC-B5B3-2693A481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Elijah and 1 Kgs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F64B-4EBE-418B-8F2D-11A9CC04F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Prophet on the Periphery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Connected to Ahab (and Jezebel) 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Condemns Ahab 1 Kgs 21</a:t>
            </a:r>
          </a:p>
          <a:p>
            <a:pPr lvl="2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Direct  style – no parable or other rhetoric</a:t>
            </a:r>
          </a:p>
          <a:p>
            <a:pPr lvl="2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Elijah successful in this case</a:t>
            </a:r>
          </a:p>
        </p:txBody>
      </p:sp>
    </p:spTree>
    <p:extLst>
      <p:ext uri="{BB962C8B-B14F-4D97-AF65-F5344CB8AC3E}">
        <p14:creationId xmlns:p14="http://schemas.microsoft.com/office/powerpoint/2010/main" val="179642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F79EA-8323-45D0-9D1B-1F9A20B9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Prophets and Royal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57BA8-552F-4495-9C59-9FB2ED4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1313"/>
            <a:ext cx="8825659" cy="4326111"/>
          </a:xfrm>
        </p:spPr>
        <p:txBody>
          <a:bodyPr>
            <a:norm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Nathan and Bathsheba - 1 Kgs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Seeks help from Bathsheba, David’s wife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David is about to break an oath he made by YHWH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Together they keep David loyal to YHWH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Elijah and Jezebel - 1 Kgs 18 &amp;19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Fraught relationship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Impedes Elijah’s work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Elijah less successful in his task</a:t>
            </a:r>
          </a:p>
          <a:p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268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1053-1C73-4450-90E2-9AC604FE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What can we learn from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C019-692D-434F-AC10-F5927FCB1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1) Prophets have a single task</a:t>
            </a: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2)Variety in prophetic style</a:t>
            </a: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3) Being a prophet is for life and it is a difficult life</a:t>
            </a: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4) Prophets need help – they need human participation</a:t>
            </a: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5) It is a worthwhile call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020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643B-22F6-475B-966A-76CB834B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Messengers of Hope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488A6-F8F5-47B8-A232-227E675B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12561"/>
          </a:xfrm>
        </p:spPr>
        <p:txBody>
          <a:bodyPr>
            <a:no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Hope is vital part of a prophet’s message</a:t>
            </a:r>
          </a:p>
          <a:p>
            <a:pPr lvl="1"/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All written prophets end some hopeful vision for the future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Survival literature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Intended for communities who have experienced: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Exile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Severe losses of important cultural institutions</a:t>
            </a:r>
            <a:endParaRPr lang="en-I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Truth telling and visions of hope are necessary for healing</a:t>
            </a:r>
          </a:p>
          <a:p>
            <a:pPr marL="1371600" lvl="3" indent="0">
              <a:buNone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297CD-6B07-4404-AA49-C7CEC558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IE" sz="3200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FE589-A2B6-49E6-84FF-020F6DFC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74428"/>
            <a:ext cx="5502614" cy="8038213"/>
          </a:xfrm>
        </p:spPr>
        <p:txBody>
          <a:bodyPr anchor="ctr">
            <a:normAutofit/>
          </a:bodyPr>
          <a:lstStyle/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IE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Isaiah (700BCE): 1-39</a:t>
            </a:r>
          </a:p>
          <a:p>
            <a:pPr marL="1143000" marR="0" lvl="2" indent="-2286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Indictment</a:t>
            </a:r>
          </a:p>
          <a:p>
            <a:pPr marL="1143000" marR="0" lvl="2" indent="-2286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Assyria is a means of discipline. </a:t>
            </a:r>
          </a:p>
          <a:p>
            <a:pPr marL="1143000" marR="0" lvl="2" indent="-2286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Israel is going to suffer for their lack of holiness, justice, and morality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E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Isaiah (530BCE): 40-55</a:t>
            </a:r>
          </a:p>
          <a:p>
            <a:pPr lvl="2"/>
            <a:r>
              <a:rPr lang="en-IE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Exile not</a:t>
            </a:r>
            <a:r>
              <a:rPr lang="en-I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punishment for sins </a:t>
            </a:r>
          </a:p>
          <a:p>
            <a:pPr lvl="2"/>
            <a:r>
              <a:rPr lang="en-I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Serving as a light to other nations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IE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Suffering Servant representation of the faithful Jews in exile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E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Isaiah (475BCE): 56-66</a:t>
            </a:r>
          </a:p>
          <a:p>
            <a:pPr lvl="2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Exiles returned from Babylonia </a:t>
            </a:r>
          </a:p>
          <a:p>
            <a:pPr lvl="2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Oracles of salvation</a:t>
            </a:r>
          </a:p>
          <a:p>
            <a:pPr lvl="2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Restoration </a:t>
            </a:r>
          </a:p>
          <a:p>
            <a:pPr lvl="1"/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73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7B53-0FE7-4E80-B2FB-12262E5CB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Isaiah in Christian Tradition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8EAB0-A61A-43C0-9897-560CD2F76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Why so important?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1) Messianic Oracles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2) Suffering Servant (48-55)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3) Hope</a:t>
            </a:r>
          </a:p>
          <a:p>
            <a:pPr lvl="1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4) It influences the Gospel of Luke </a:t>
            </a:r>
          </a:p>
        </p:txBody>
      </p:sp>
    </p:spTree>
    <p:extLst>
      <p:ext uri="{BB962C8B-B14F-4D97-AF65-F5344CB8AC3E}">
        <p14:creationId xmlns:p14="http://schemas.microsoft.com/office/powerpoint/2010/main" val="95264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D2146-A924-44A0-8524-55689675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Isaiah in the Gospel of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A615C-0426-4DFC-BF83-1C97AF7D5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3000" dirty="0">
                <a:latin typeface="Calibri" panose="020F0502020204030204" pitchFamily="34" charset="0"/>
                <a:cs typeface="Calibri" panose="020F0502020204030204" pitchFamily="34" charset="0"/>
              </a:rPr>
              <a:t>Jesus’ first public words are from Isaiah 61:1-2</a:t>
            </a:r>
          </a:p>
          <a:p>
            <a:pPr lvl="1"/>
            <a:r>
              <a:rPr lang="en-IE" sz="3000" dirty="0">
                <a:latin typeface="Calibri" panose="020F0502020204030204" pitchFamily="34" charset="0"/>
                <a:cs typeface="Calibri" panose="020F0502020204030204" pitchFamily="34" charset="0"/>
              </a:rPr>
              <a:t>Proclaims Jubilee Year</a:t>
            </a:r>
          </a:p>
          <a:p>
            <a:pPr lvl="1"/>
            <a:r>
              <a:rPr lang="en-IE" sz="3000" dirty="0">
                <a:latin typeface="Calibri" panose="020F0502020204030204" pitchFamily="34" charset="0"/>
                <a:cs typeface="Calibri" panose="020F0502020204030204" pitchFamily="34" charset="0"/>
              </a:rPr>
              <a:t>Restoration</a:t>
            </a:r>
          </a:p>
          <a:p>
            <a:pPr lvl="1"/>
            <a:r>
              <a:rPr lang="en-IE" sz="3000" dirty="0">
                <a:latin typeface="Calibri" panose="020F0502020204030204" pitchFamily="34" charset="0"/>
                <a:cs typeface="Calibri" panose="020F0502020204030204" pitchFamily="34" charset="0"/>
              </a:rPr>
              <a:t>Positive anthropology</a:t>
            </a:r>
          </a:p>
          <a:p>
            <a:pPr marL="457200" lvl="1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248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B34A-653B-4167-8996-A3933392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Elijah and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2B09-C59E-4EF0-A3F8-492C50CF8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74474"/>
            <a:ext cx="8825659" cy="4583526"/>
          </a:xfrm>
        </p:spPr>
        <p:txBody>
          <a:bodyPr/>
          <a:lstStyle/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Christ presented most like a prophet in Luke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Specifically as Elijah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Elijah in 1 Kgs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Connected to Ahab (and Jezebel)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Fantastic deeds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Raising the dead, raining down fire from heaven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Christ as Elijah in Luke 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Compares his mission to Elijah’s (4:20)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Raises widow’s son (7:11-17) and Elijah 1 Kgs 17:18-24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Call of disciples (9:57-62) and Elijah 1 Kgs 19:19-21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marL="457200" lvl="1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087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9C295-E530-4DD7-A83F-526108C7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06931"/>
            <a:ext cx="8761413" cy="129091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Prophetic Literature in the Old Testament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867FA94-CD44-4665-933B-37182D694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959465"/>
              </p:ext>
            </p:extLst>
          </p:nvPr>
        </p:nvGraphicFramePr>
        <p:xfrm>
          <a:off x="1154954" y="2374367"/>
          <a:ext cx="8825659" cy="417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919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D270-FAAC-4308-9C66-52499AF9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Focus on the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3CF4-0123-4E48-97DD-CCE3D30C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Emphasis on the word “today”</a:t>
            </a:r>
          </a:p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Realized Eschatology</a:t>
            </a:r>
          </a:p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Forthtelling</a:t>
            </a:r>
          </a:p>
          <a:p>
            <a:pPr lvl="1"/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Jesus condemning his contemporaries</a:t>
            </a:r>
          </a:p>
          <a:p>
            <a:pPr lvl="1"/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Like the prophets, he focuses his condemnation on ruling classes</a:t>
            </a:r>
          </a:p>
          <a:p>
            <a:pPr marL="457200" lvl="1" indent="0">
              <a:buNone/>
            </a:pP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9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5D25-69BE-46FB-B115-542A1E86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Influence of Isaiah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1EF5-9DCB-48FE-8C12-86FDA493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66349"/>
          </a:xfrm>
        </p:spPr>
        <p:txBody>
          <a:bodyPr/>
          <a:lstStyle/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Elijah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Deuteronomistic perspective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Strong negative anthropology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Focus on sin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Elijah’s condemnations are final – no vision of hope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Presentation influenced by Isaiah, especially 3</a:t>
            </a:r>
            <a:r>
              <a:rPr lang="en-IE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 Isaiah </a:t>
            </a:r>
          </a:p>
          <a:p>
            <a:pPr lvl="2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lvl="2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Condemns clearly, but points toward positive change </a:t>
            </a:r>
          </a:p>
          <a:p>
            <a:pPr marL="914400" lvl="2" indent="0">
              <a:buNone/>
            </a:pPr>
            <a:endParaRPr lang="en-IE" dirty="0"/>
          </a:p>
          <a:p>
            <a:pPr marL="914400" lvl="2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271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9D4-51B2-4DF8-BB0D-6AE5FEF9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F8E50-B290-4F6A-BC7B-9C9E83D1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Many ways to be a prophet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Working in a system to change from inside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Working outside a system to create pressure for change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Differences in styles </a:t>
            </a:r>
            <a:r>
              <a:rPr lang="en-IE" sz="2000">
                <a:latin typeface="Calibri" panose="020F0502020204030204" pitchFamily="34" charset="0"/>
                <a:cs typeface="Calibri" panose="020F0502020204030204" pitchFamily="34" charset="0"/>
              </a:rPr>
              <a:t>and approaches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Messengers of truth and hope</a:t>
            </a:r>
          </a:p>
          <a:p>
            <a:pPr lvl="1"/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Both are necessary for change and healing the world</a:t>
            </a:r>
          </a:p>
        </p:txBody>
      </p:sp>
    </p:spTree>
    <p:extLst>
      <p:ext uri="{BB962C8B-B14F-4D97-AF65-F5344CB8AC3E}">
        <p14:creationId xmlns:p14="http://schemas.microsoft.com/office/powerpoint/2010/main" val="317472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7E3A6-F1AA-4449-9C3C-1BEAC02A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EBEBEB"/>
                </a:solidFill>
              </a:rPr>
              <a:t>Prophetic Literature </a:t>
            </a:r>
          </a:p>
        </p:txBody>
      </p:sp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21121C-3EFC-4650-8C88-2CA3F9532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36" y="1023437"/>
            <a:ext cx="4828707" cy="4828707"/>
          </a:xfrm>
          <a:prstGeom prst="rect">
            <a:avLst/>
          </a:prstGeom>
        </p:spPr>
      </p:pic>
      <p:sp>
        <p:nvSpPr>
          <p:cNvPr id="26" name="Rectangle 17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2603-6D43-41C4-9FD4-13B84A400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IE" sz="2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 written </a:t>
            </a:r>
            <a:r>
              <a:rPr lang="en-IE" sz="25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IE" sz="2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prophets</a:t>
            </a:r>
          </a:p>
          <a:p>
            <a:pPr marL="0" indent="0">
              <a:buNone/>
            </a:pPr>
            <a:r>
              <a:rPr lang="en-IE" sz="2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AND</a:t>
            </a:r>
          </a:p>
          <a:p>
            <a:r>
              <a:rPr lang="en-IE" sz="2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 written </a:t>
            </a:r>
            <a:r>
              <a:rPr lang="en-IE" sz="25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IE" sz="2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prophets</a:t>
            </a:r>
          </a:p>
          <a:p>
            <a:endParaRPr lang="en-IE" sz="25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5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Former Prophets are equally important in discussions about prophets</a:t>
            </a:r>
          </a:p>
        </p:txBody>
      </p:sp>
    </p:spTree>
    <p:extLst>
      <p:ext uri="{BB962C8B-B14F-4D97-AF65-F5344CB8AC3E}">
        <p14:creationId xmlns:p14="http://schemas.microsoft.com/office/powerpoint/2010/main" val="154291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6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605B94-868A-40CA-9660-944B23ED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Places </a:t>
            </a:r>
            <a:endParaRPr lang="en-IE" sz="33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8F58DBD-B3A5-45AC-AA61-EEF19649C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" r="7444" b="-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48" name="Rectangle 32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Oval 34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Oval 36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C1AD4C7-F77F-4D11-837E-1A3010827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110784"/>
              </p:ext>
            </p:extLst>
          </p:nvPr>
        </p:nvGraphicFramePr>
        <p:xfrm>
          <a:off x="1154955" y="2120900"/>
          <a:ext cx="3133726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8278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0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BF399-2AF5-4D9A-84C2-F76F0416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Two Crisis Periods</a:t>
            </a:r>
            <a:endParaRPr lang="en-IE" sz="3200">
              <a:solidFill>
                <a:srgbClr val="EBEBEB"/>
              </a:solidFill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E0902151-DB2F-4C5B-9CE8-0FBF3288B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IE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722 – Fall of Samaria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The Assyrians took Samaria 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IE" sz="2000">
                <a:latin typeface="Calibri" panose="020F0502020204030204" pitchFamily="34" charset="0"/>
                <a:ea typeface="Times New Roman" panose="02020603050405020304" pitchFamily="18" charset="0"/>
              </a:rPr>
              <a:t>Some were exiled to Persia, some escaped to Judah</a:t>
            </a:r>
            <a:endParaRPr kumimoji="0" lang="en-IE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indent="0">
              <a:buNone/>
            </a:pPr>
            <a:endParaRPr lang="en-IE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IE" sz="2000">
                <a:latin typeface="Calibri" panose="020F0502020204030204" pitchFamily="34" charset="0"/>
                <a:ea typeface="Times New Roman" panose="02020603050405020304" pitchFamily="18" charset="0"/>
              </a:rPr>
              <a:t>587 – Fall of Jerusalem </a:t>
            </a:r>
          </a:p>
          <a:p>
            <a:pPr lvl="1"/>
            <a:r>
              <a:rPr lang="en-IE" sz="2000">
                <a:latin typeface="Calibri" panose="020F0502020204030204" pitchFamily="34" charset="0"/>
                <a:ea typeface="Times New Roman" panose="02020603050405020304" pitchFamily="18" charset="0"/>
              </a:rPr>
              <a:t>The Babylonians destroy Jerusalem and the temple.</a:t>
            </a:r>
          </a:p>
          <a:p>
            <a:pPr lvl="1"/>
            <a:r>
              <a:rPr lang="en-IE" sz="2000">
                <a:latin typeface="Calibri" panose="020F0502020204030204" pitchFamily="34" charset="0"/>
                <a:ea typeface="Times New Roman" panose="02020603050405020304" pitchFamily="18" charset="0"/>
              </a:rPr>
              <a:t>The beginning of the Babylonian Exile</a:t>
            </a:r>
          </a:p>
          <a:p>
            <a:pPr marL="0" indent="0">
              <a:buNone/>
            </a:pPr>
            <a:r>
              <a:rPr lang="en-IE" sz="200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</a:p>
          <a:p>
            <a:endParaRPr lang="en-IE" sz="20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IE" sz="20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6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4289-A391-4EB8-8B59-06BEB79B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a prophet?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C14A-CBCA-44A3-A6D2-80C4B48DA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03499"/>
            <a:ext cx="5163671" cy="3620567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IE" sz="2700" dirty="0">
                <a:latin typeface="Calibri" panose="020F0502020204030204" pitchFamily="34" charset="0"/>
                <a:cs typeface="Calibri" panose="020F0502020204030204" pitchFamily="34" charset="0"/>
              </a:rPr>
              <a:t>Common Modern Understandings</a:t>
            </a:r>
          </a:p>
          <a:p>
            <a:pPr lvl="2"/>
            <a:r>
              <a:rPr lang="en-IE" sz="2500" dirty="0">
                <a:latin typeface="Calibri" panose="020F0502020204030204" pitchFamily="34" charset="0"/>
                <a:cs typeface="Calibri" panose="020F0502020204030204" pitchFamily="34" charset="0"/>
              </a:rPr>
              <a:t>Someone who predicts the future</a:t>
            </a:r>
          </a:p>
          <a:p>
            <a:pPr lvl="2"/>
            <a:r>
              <a:rPr lang="en-IE" sz="2500" dirty="0">
                <a:latin typeface="Calibri" panose="020F0502020204030204" pitchFamily="34" charset="0"/>
                <a:cs typeface="Calibri" panose="020F0502020204030204" pitchFamily="34" charset="0"/>
              </a:rPr>
              <a:t>Someone who predicted Christ </a:t>
            </a:r>
          </a:p>
        </p:txBody>
      </p:sp>
      <p:pic>
        <p:nvPicPr>
          <p:cNvPr id="5" name="Picture 4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773DEEB5-9406-4C6B-A61A-C09E425F0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8" r="18099"/>
          <a:stretch/>
        </p:blipFill>
        <p:spPr>
          <a:xfrm>
            <a:off x="5337959" y="2775951"/>
            <a:ext cx="5452795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22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C4847-E20F-4CA9-86DF-8EBFC0B4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800">
                <a:solidFill>
                  <a:schemeClr val="tx1"/>
                </a:solidFill>
              </a:rPr>
              <a:t>Old Testament Prophets</a:t>
            </a:r>
          </a:p>
        </p:txBody>
      </p:sp>
      <p:pic>
        <p:nvPicPr>
          <p:cNvPr id="5" name="Picture 4" descr="A picture containing text, nature, spring&#10;&#10;Description automatically generated">
            <a:extLst>
              <a:ext uri="{FF2B5EF4-FFF2-40B4-BE49-F238E27FC236}">
                <a16:creationId xmlns:a16="http://schemas.microsoft.com/office/drawing/2014/main" id="{BD4F2B05-28F8-44A9-93FC-1BDBEB2FA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2B512-1755-40FC-9569-3002D0D5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473978" cy="3898900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Concerned with the present time </a:t>
            </a:r>
          </a:p>
          <a:p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Charged with a task:</a:t>
            </a:r>
          </a:p>
          <a:p>
            <a:pPr lvl="1"/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Incite Change</a:t>
            </a:r>
          </a:p>
          <a:p>
            <a:pPr lvl="1"/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out injustice</a:t>
            </a:r>
          </a:p>
          <a:p>
            <a:pPr lvl="1"/>
            <a:r>
              <a:rPr lang="en-I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 hope to the suffering</a:t>
            </a:r>
          </a:p>
          <a:p>
            <a:pPr lvl="1"/>
            <a:endParaRPr lang="en-IE" dirty="0">
              <a:solidFill>
                <a:schemeClr val="tx1"/>
              </a:solidFill>
            </a:endParaRPr>
          </a:p>
          <a:p>
            <a:pPr lvl="1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626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084DFD-77D9-4E85-BD6F-A7C99BF6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IE" sz="320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Pre-Exilic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FE7D-0AE4-40B2-9ADB-80E9D8EB8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Prophesied before the fall of Jerusalem 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Former Prophets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r>
              <a:rPr kumimoji="0" lang="en-IE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century prophets: 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Hosea, Amos, Micah, Zephaniah, Isaiah of Jerusalem (Is 1-39)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IE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 Century: Nahum</a:t>
            </a: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Pre-Exilic Prophecy</a:t>
            </a:r>
          </a:p>
          <a:p>
            <a:pPr lvl="1"/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Prophecy of Judgement</a:t>
            </a:r>
          </a:p>
          <a:p>
            <a:pPr lvl="1"/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Calling people back to YHWH</a:t>
            </a:r>
          </a:p>
        </p:txBody>
      </p:sp>
    </p:spTree>
    <p:extLst>
      <p:ext uri="{BB962C8B-B14F-4D97-AF65-F5344CB8AC3E}">
        <p14:creationId xmlns:p14="http://schemas.microsoft.com/office/powerpoint/2010/main" val="384620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E5F4B-1FA8-45D8-8FA3-A6AD2DD2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IE" sz="3200" dirty="0">
                <a:solidFill>
                  <a:srgbClr val="EBEBE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Exilic Prophets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C68C-95DB-46D9-A9B7-8B609B610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Prophesied after fall of Jerusalem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IE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3</a:t>
            </a:r>
            <a:r>
              <a:rPr kumimoji="0" lang="en-IE" sz="2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rd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Isaiah, Jeremiah, Ezekiel</a:t>
            </a:r>
          </a:p>
          <a:p>
            <a:pPr marL="742950" marR="0" lvl="1" indent="-28575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Joel, Jonah, </a:t>
            </a:r>
            <a:r>
              <a:rPr kumimoji="0" lang="en-IE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Obadaiah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Zechariah, </a:t>
            </a:r>
            <a:r>
              <a:rPr kumimoji="0" lang="en-IE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Habbakuk</a:t>
            </a:r>
            <a:r>
              <a:rPr kumimoji="0" lang="en-IE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Haggai, and Malachi</a:t>
            </a:r>
            <a:endParaRPr lang="en-IE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Post Exilic Prophecy</a:t>
            </a:r>
          </a:p>
          <a:p>
            <a:pPr lvl="1"/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Greater focus on restoration (traces of judgement)</a:t>
            </a:r>
          </a:p>
          <a:p>
            <a:pPr lvl="1"/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Shift towards hope</a:t>
            </a:r>
          </a:p>
        </p:txBody>
      </p:sp>
    </p:spTree>
    <p:extLst>
      <p:ext uri="{BB962C8B-B14F-4D97-AF65-F5344CB8AC3E}">
        <p14:creationId xmlns:p14="http://schemas.microsoft.com/office/powerpoint/2010/main" val="1642034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275</TotalTime>
  <Words>882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 Boardroom</vt:lpstr>
      <vt:lpstr>The Call to Prophecy: Messages of Truth and Hope </vt:lpstr>
      <vt:lpstr>Prophetic Literature in the Old Testament</vt:lpstr>
      <vt:lpstr>Prophetic Literature </vt:lpstr>
      <vt:lpstr>Important Places </vt:lpstr>
      <vt:lpstr>Two Crisis Periods</vt:lpstr>
      <vt:lpstr>What is a prophet?</vt:lpstr>
      <vt:lpstr>Old Testament Prophets</vt:lpstr>
      <vt:lpstr>Pre-Exilic Prophets</vt:lpstr>
      <vt:lpstr>Post Exilic Prophets</vt:lpstr>
      <vt:lpstr>Prophets and the Monarchy</vt:lpstr>
      <vt:lpstr>Nathan and 2 Sam 11-12</vt:lpstr>
      <vt:lpstr>Elijah and 1 Kgs 21</vt:lpstr>
      <vt:lpstr>Prophets and Royal Women</vt:lpstr>
      <vt:lpstr>What can we learn from this?</vt:lpstr>
      <vt:lpstr>Messengers of Hope </vt:lpstr>
      <vt:lpstr>Isaiah</vt:lpstr>
      <vt:lpstr>Isaiah in Christian Tradition </vt:lpstr>
      <vt:lpstr>Isaiah in the Gospel of Luke</vt:lpstr>
      <vt:lpstr>Elijah and Jesus</vt:lpstr>
      <vt:lpstr>Focus on the Present</vt:lpstr>
      <vt:lpstr>Influence of Isaiah 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Hebrew Prophets: Messengers of Truth and Hope </dc:title>
  <dc:creator>Kate Oxsen</dc:creator>
  <cp:lastModifiedBy>Kate Oxsen</cp:lastModifiedBy>
  <cp:revision>1</cp:revision>
  <dcterms:created xsi:type="dcterms:W3CDTF">2021-11-10T04:56:41Z</dcterms:created>
  <dcterms:modified xsi:type="dcterms:W3CDTF">2021-11-11T22:38:24Z</dcterms:modified>
</cp:coreProperties>
</file>