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6868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86493" autoAdjust="0"/>
  </p:normalViewPr>
  <p:slideViewPr>
    <p:cSldViewPr snapToGrid="0">
      <p:cViewPr varScale="1">
        <p:scale>
          <a:sx n="67" d="100"/>
          <a:sy n="67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510" y="1646133"/>
            <a:ext cx="7383780" cy="3501813"/>
          </a:xfrm>
        </p:spPr>
        <p:txBody>
          <a:bodyPr anchor="b"/>
          <a:lstStyle>
            <a:lvl1pPr algn="ctr">
              <a:defRPr sz="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5850" y="5282989"/>
            <a:ext cx="6515100" cy="2428451"/>
          </a:xfrm>
        </p:spPr>
        <p:txBody>
          <a:bodyPr/>
          <a:lstStyle>
            <a:lvl1pPr marL="0" indent="0" algn="ctr">
              <a:buNone/>
              <a:defRPr sz="2280"/>
            </a:lvl1pPr>
            <a:lvl2pPr marL="434340" indent="0" algn="ctr">
              <a:buNone/>
              <a:defRPr sz="1900"/>
            </a:lvl2pPr>
            <a:lvl3pPr marL="868680" indent="0" algn="ctr">
              <a:buNone/>
              <a:defRPr sz="1710"/>
            </a:lvl3pPr>
            <a:lvl4pPr marL="1303020" indent="0" algn="ctr">
              <a:buNone/>
              <a:defRPr sz="1520"/>
            </a:lvl4pPr>
            <a:lvl5pPr marL="1737360" indent="0" algn="ctr">
              <a:buNone/>
              <a:defRPr sz="1520"/>
            </a:lvl5pPr>
            <a:lvl6pPr marL="2171700" indent="0" algn="ctr">
              <a:buNone/>
              <a:defRPr sz="1520"/>
            </a:lvl6pPr>
            <a:lvl7pPr marL="2606040" indent="0" algn="ctr">
              <a:buNone/>
              <a:defRPr sz="1520"/>
            </a:lvl7pPr>
            <a:lvl8pPr marL="3040380" indent="0" algn="ctr">
              <a:buNone/>
              <a:defRPr sz="1520"/>
            </a:lvl8pPr>
            <a:lvl9pPr marL="3474720" indent="0" algn="ctr">
              <a:buNone/>
              <a:defRPr sz="1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6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6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16492" y="535517"/>
            <a:ext cx="1873091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7218" y="535517"/>
            <a:ext cx="5510689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5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94" y="2507618"/>
            <a:ext cx="7492365" cy="4184014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694" y="6731215"/>
            <a:ext cx="7492365" cy="2200274"/>
          </a:xfrm>
        </p:spPr>
        <p:txBody>
          <a:bodyPr/>
          <a:lstStyle>
            <a:lvl1pPr marL="0" indent="0">
              <a:buNone/>
              <a:defRPr sz="2280">
                <a:solidFill>
                  <a:schemeClr val="tx1"/>
                </a:solidFill>
              </a:defRPr>
            </a:lvl1pPr>
            <a:lvl2pPr marL="4343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68680" indent="0">
              <a:buNone/>
              <a:defRPr sz="1710">
                <a:solidFill>
                  <a:schemeClr val="tx1">
                    <a:tint val="75000"/>
                  </a:schemeClr>
                </a:solidFill>
              </a:defRPr>
            </a:lvl3pPr>
            <a:lvl4pPr marL="130302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4pPr>
            <a:lvl5pPr marL="173736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5pPr>
            <a:lvl6pPr marL="217170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6pPr>
            <a:lvl7pPr marL="260604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7pPr>
            <a:lvl8pPr marL="304038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8pPr>
            <a:lvl9pPr marL="347472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218" y="2677584"/>
            <a:ext cx="369189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693" y="2677584"/>
            <a:ext cx="369189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3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535519"/>
            <a:ext cx="749236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350" y="2465706"/>
            <a:ext cx="3674923" cy="1208404"/>
          </a:xfrm>
        </p:spPr>
        <p:txBody>
          <a:bodyPr anchor="b"/>
          <a:lstStyle>
            <a:lvl1pPr marL="0" indent="0">
              <a:buNone/>
              <a:defRPr sz="2280" b="1"/>
            </a:lvl1pPr>
            <a:lvl2pPr marL="434340" indent="0">
              <a:buNone/>
              <a:defRPr sz="1900" b="1"/>
            </a:lvl2pPr>
            <a:lvl3pPr marL="868680" indent="0">
              <a:buNone/>
              <a:defRPr sz="1710" b="1"/>
            </a:lvl3pPr>
            <a:lvl4pPr marL="1303020" indent="0">
              <a:buNone/>
              <a:defRPr sz="1520" b="1"/>
            </a:lvl4pPr>
            <a:lvl5pPr marL="1737360" indent="0">
              <a:buNone/>
              <a:defRPr sz="1520" b="1"/>
            </a:lvl5pPr>
            <a:lvl6pPr marL="2171700" indent="0">
              <a:buNone/>
              <a:defRPr sz="1520" b="1"/>
            </a:lvl6pPr>
            <a:lvl7pPr marL="2606040" indent="0">
              <a:buNone/>
              <a:defRPr sz="1520" b="1"/>
            </a:lvl7pPr>
            <a:lvl8pPr marL="3040380" indent="0">
              <a:buNone/>
              <a:defRPr sz="1520" b="1"/>
            </a:lvl8pPr>
            <a:lvl9pPr marL="3474720" indent="0">
              <a:buNone/>
              <a:defRPr sz="1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350" y="3674110"/>
            <a:ext cx="367492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7693" y="2465706"/>
            <a:ext cx="3693021" cy="1208404"/>
          </a:xfrm>
        </p:spPr>
        <p:txBody>
          <a:bodyPr anchor="b"/>
          <a:lstStyle>
            <a:lvl1pPr marL="0" indent="0">
              <a:buNone/>
              <a:defRPr sz="2280" b="1"/>
            </a:lvl1pPr>
            <a:lvl2pPr marL="434340" indent="0">
              <a:buNone/>
              <a:defRPr sz="1900" b="1"/>
            </a:lvl2pPr>
            <a:lvl3pPr marL="868680" indent="0">
              <a:buNone/>
              <a:defRPr sz="1710" b="1"/>
            </a:lvl3pPr>
            <a:lvl4pPr marL="1303020" indent="0">
              <a:buNone/>
              <a:defRPr sz="1520" b="1"/>
            </a:lvl4pPr>
            <a:lvl5pPr marL="1737360" indent="0">
              <a:buNone/>
              <a:defRPr sz="1520" b="1"/>
            </a:lvl5pPr>
            <a:lvl6pPr marL="2171700" indent="0">
              <a:buNone/>
              <a:defRPr sz="1520" b="1"/>
            </a:lvl6pPr>
            <a:lvl7pPr marL="2606040" indent="0">
              <a:buNone/>
              <a:defRPr sz="1520" b="1"/>
            </a:lvl7pPr>
            <a:lvl8pPr marL="3040380" indent="0">
              <a:buNone/>
              <a:defRPr sz="1520" b="1"/>
            </a:lvl8pPr>
            <a:lvl9pPr marL="3474720" indent="0">
              <a:buNone/>
              <a:defRPr sz="1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7693" y="3674110"/>
            <a:ext cx="3693021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3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2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670560"/>
            <a:ext cx="2801719" cy="2346960"/>
          </a:xfrm>
        </p:spPr>
        <p:txBody>
          <a:bodyPr anchor="b"/>
          <a:lstStyle>
            <a:lvl1pPr>
              <a:defRPr sz="3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021" y="1448226"/>
            <a:ext cx="4397693" cy="7147983"/>
          </a:xfrm>
        </p:spPr>
        <p:txBody>
          <a:bodyPr/>
          <a:lstStyle>
            <a:lvl1pPr>
              <a:defRPr sz="3040"/>
            </a:lvl1pPr>
            <a:lvl2pPr>
              <a:defRPr sz="2660"/>
            </a:lvl2pPr>
            <a:lvl3pPr>
              <a:defRPr sz="228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349" y="3017520"/>
            <a:ext cx="2801719" cy="5590329"/>
          </a:xfrm>
        </p:spPr>
        <p:txBody>
          <a:bodyPr/>
          <a:lstStyle>
            <a:lvl1pPr marL="0" indent="0">
              <a:buNone/>
              <a:defRPr sz="1520"/>
            </a:lvl1pPr>
            <a:lvl2pPr marL="434340" indent="0">
              <a:buNone/>
              <a:defRPr sz="1330"/>
            </a:lvl2pPr>
            <a:lvl3pPr marL="868680" indent="0">
              <a:buNone/>
              <a:defRPr sz="1140"/>
            </a:lvl3pPr>
            <a:lvl4pPr marL="1303020" indent="0">
              <a:buNone/>
              <a:defRPr sz="950"/>
            </a:lvl4pPr>
            <a:lvl5pPr marL="1737360" indent="0">
              <a:buNone/>
              <a:defRPr sz="950"/>
            </a:lvl5pPr>
            <a:lvl6pPr marL="2171700" indent="0">
              <a:buNone/>
              <a:defRPr sz="950"/>
            </a:lvl6pPr>
            <a:lvl7pPr marL="2606040" indent="0">
              <a:buNone/>
              <a:defRPr sz="950"/>
            </a:lvl7pPr>
            <a:lvl8pPr marL="3040380" indent="0">
              <a:buNone/>
              <a:defRPr sz="950"/>
            </a:lvl8pPr>
            <a:lvl9pPr marL="3474720" indent="0">
              <a:buNone/>
              <a:defRPr sz="9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8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49" y="670560"/>
            <a:ext cx="2801719" cy="2346960"/>
          </a:xfrm>
        </p:spPr>
        <p:txBody>
          <a:bodyPr anchor="b"/>
          <a:lstStyle>
            <a:lvl1pPr>
              <a:defRPr sz="3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93021" y="1448226"/>
            <a:ext cx="4397693" cy="7147983"/>
          </a:xfrm>
        </p:spPr>
        <p:txBody>
          <a:bodyPr anchor="t"/>
          <a:lstStyle>
            <a:lvl1pPr marL="0" indent="0">
              <a:buNone/>
              <a:defRPr sz="3040"/>
            </a:lvl1pPr>
            <a:lvl2pPr marL="434340" indent="0">
              <a:buNone/>
              <a:defRPr sz="2660"/>
            </a:lvl2pPr>
            <a:lvl3pPr marL="868680" indent="0">
              <a:buNone/>
              <a:defRPr sz="2280"/>
            </a:lvl3pPr>
            <a:lvl4pPr marL="1303020" indent="0">
              <a:buNone/>
              <a:defRPr sz="1900"/>
            </a:lvl4pPr>
            <a:lvl5pPr marL="1737360" indent="0">
              <a:buNone/>
              <a:defRPr sz="1900"/>
            </a:lvl5pPr>
            <a:lvl6pPr marL="2171700" indent="0">
              <a:buNone/>
              <a:defRPr sz="1900"/>
            </a:lvl6pPr>
            <a:lvl7pPr marL="2606040" indent="0">
              <a:buNone/>
              <a:defRPr sz="1900"/>
            </a:lvl7pPr>
            <a:lvl8pPr marL="3040380" indent="0">
              <a:buNone/>
              <a:defRPr sz="1900"/>
            </a:lvl8pPr>
            <a:lvl9pPr marL="3474720" indent="0">
              <a:buNone/>
              <a:defRPr sz="1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349" y="3017520"/>
            <a:ext cx="2801719" cy="5590329"/>
          </a:xfrm>
        </p:spPr>
        <p:txBody>
          <a:bodyPr/>
          <a:lstStyle>
            <a:lvl1pPr marL="0" indent="0">
              <a:buNone/>
              <a:defRPr sz="1520"/>
            </a:lvl1pPr>
            <a:lvl2pPr marL="434340" indent="0">
              <a:buNone/>
              <a:defRPr sz="1330"/>
            </a:lvl2pPr>
            <a:lvl3pPr marL="868680" indent="0">
              <a:buNone/>
              <a:defRPr sz="1140"/>
            </a:lvl3pPr>
            <a:lvl4pPr marL="1303020" indent="0">
              <a:buNone/>
              <a:defRPr sz="950"/>
            </a:lvl4pPr>
            <a:lvl5pPr marL="1737360" indent="0">
              <a:buNone/>
              <a:defRPr sz="950"/>
            </a:lvl5pPr>
            <a:lvl6pPr marL="2171700" indent="0">
              <a:buNone/>
              <a:defRPr sz="950"/>
            </a:lvl6pPr>
            <a:lvl7pPr marL="2606040" indent="0">
              <a:buNone/>
              <a:defRPr sz="950"/>
            </a:lvl7pPr>
            <a:lvl8pPr marL="3040380" indent="0">
              <a:buNone/>
              <a:defRPr sz="950"/>
            </a:lvl8pPr>
            <a:lvl9pPr marL="3474720" indent="0">
              <a:buNone/>
              <a:defRPr sz="9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6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218" y="535519"/>
            <a:ext cx="749236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18" y="2677584"/>
            <a:ext cx="749236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218" y="9322649"/>
            <a:ext cx="195453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D9D0-FA4E-4D1E-A0A6-F26F16DB0527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7503" y="9322649"/>
            <a:ext cx="293179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35053" y="9322649"/>
            <a:ext cx="195453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F55-8877-4A4C-8BA1-47B1AF787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2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8680" rtl="0" eaLnBrk="1" latinLnBrk="0" hangingPunct="1">
        <a:lnSpc>
          <a:spcPct val="90000"/>
        </a:lnSpc>
        <a:spcBef>
          <a:spcPct val="0"/>
        </a:spcBef>
        <a:buNone/>
        <a:defRPr sz="41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170" indent="-217170" algn="l" defTabSz="868680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1pPr>
      <a:lvl2pPr marL="65151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228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19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95453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38887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82321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25755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691890" indent="-217170" algn="l" defTabSz="86868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1pPr>
      <a:lvl2pPr marL="43434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0302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73736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17170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60604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04038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474720" algn="l" defTabSz="868680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C86868-1523-49FB-8FA3-EED984BA623F}"/>
              </a:ext>
            </a:extLst>
          </p:cNvPr>
          <p:cNvSpPr txBox="1"/>
          <p:nvPr/>
        </p:nvSpPr>
        <p:spPr>
          <a:xfrm>
            <a:off x="0" y="574761"/>
            <a:ext cx="868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Paul of the Cross Passionist Retreat and Conference Center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E937D4-A5B5-4B13-B036-D0D2574AEEE3}"/>
              </a:ext>
            </a:extLst>
          </p:cNvPr>
          <p:cNvSpPr/>
          <p:nvPr/>
        </p:nvSpPr>
        <p:spPr>
          <a:xfrm>
            <a:off x="3337560" y="1280160"/>
            <a:ext cx="2011680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 of Trustees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078401-1888-4CFF-ACB0-A54FFAFDF85B}"/>
              </a:ext>
            </a:extLst>
          </p:cNvPr>
          <p:cNvSpPr/>
          <p:nvPr/>
        </p:nvSpPr>
        <p:spPr>
          <a:xfrm>
            <a:off x="7223760" y="9418320"/>
            <a:ext cx="914400" cy="365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SPC 001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1A7BF3-99BD-4B3E-902C-02975B8A319D}"/>
              </a:ext>
            </a:extLst>
          </p:cNvPr>
          <p:cNvSpPr/>
          <p:nvPr/>
        </p:nvSpPr>
        <p:spPr>
          <a:xfrm>
            <a:off x="3294696" y="5303520"/>
            <a:ext cx="201168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Passionist Weekend &amp; Marketing Coordinator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5F9102-FF67-430E-AF55-01BB40F2E3F5}"/>
              </a:ext>
            </a:extLst>
          </p:cNvPr>
          <p:cNvSpPr/>
          <p:nvPr/>
        </p:nvSpPr>
        <p:spPr>
          <a:xfrm>
            <a:off x="3337560" y="2286000"/>
            <a:ext cx="2011680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 of Directors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C9D923-F6A5-46BA-A4A1-058B84E46E10}"/>
              </a:ext>
            </a:extLst>
          </p:cNvPr>
          <p:cNvSpPr/>
          <p:nvPr/>
        </p:nvSpPr>
        <p:spPr>
          <a:xfrm>
            <a:off x="3337560" y="3291840"/>
            <a:ext cx="2011680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of Mission and Ministry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F00192-F125-41B4-A269-9E20F23EA9C6}"/>
              </a:ext>
            </a:extLst>
          </p:cNvPr>
          <p:cNvSpPr/>
          <p:nvPr/>
        </p:nvSpPr>
        <p:spPr>
          <a:xfrm>
            <a:off x="208999" y="5303520"/>
            <a:ext cx="22860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of Mission Advancement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EB7BD-E48B-4C5A-8438-BB0371C9F1C2}"/>
              </a:ext>
            </a:extLst>
          </p:cNvPr>
          <p:cNvSpPr/>
          <p:nvPr/>
        </p:nvSpPr>
        <p:spPr>
          <a:xfrm>
            <a:off x="6309360" y="5303519"/>
            <a:ext cx="1828799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Ministry Team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F1C5E9-A00E-4B2A-AB20-D204B9CBFCE5}"/>
              </a:ext>
            </a:extLst>
          </p:cNvPr>
          <p:cNvSpPr/>
          <p:nvPr/>
        </p:nvSpPr>
        <p:spPr>
          <a:xfrm>
            <a:off x="3291840" y="6583680"/>
            <a:ext cx="201168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 Supervisor and Volunteer Coordinator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5ED9B0-2838-479C-B1BD-1DC4807C9926}"/>
              </a:ext>
            </a:extLst>
          </p:cNvPr>
          <p:cNvSpPr/>
          <p:nvPr/>
        </p:nvSpPr>
        <p:spPr>
          <a:xfrm>
            <a:off x="6309360" y="4297680"/>
            <a:ext cx="1828800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Director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Ministry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9C409B-02DD-46BA-88D1-905C7427A9A9}"/>
              </a:ext>
            </a:extLst>
          </p:cNvPr>
          <p:cNvSpPr/>
          <p:nvPr/>
        </p:nvSpPr>
        <p:spPr>
          <a:xfrm>
            <a:off x="1920240" y="7863840"/>
            <a:ext cx="1371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A97EFD-F95B-4A5F-A0C1-D939BDE44DA9}"/>
              </a:ext>
            </a:extLst>
          </p:cNvPr>
          <p:cNvSpPr/>
          <p:nvPr/>
        </p:nvSpPr>
        <p:spPr>
          <a:xfrm>
            <a:off x="1920240" y="8686800"/>
            <a:ext cx="1371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C83685-2148-4FD6-A268-062EEAFA9C34}"/>
              </a:ext>
            </a:extLst>
          </p:cNvPr>
          <p:cNvSpPr/>
          <p:nvPr/>
        </p:nvSpPr>
        <p:spPr>
          <a:xfrm>
            <a:off x="5394960" y="7863840"/>
            <a:ext cx="1371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Custodian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CE2848-B425-49C2-AFAD-75AA3F97457E}"/>
              </a:ext>
            </a:extLst>
          </p:cNvPr>
          <p:cNvSpPr/>
          <p:nvPr/>
        </p:nvSpPr>
        <p:spPr>
          <a:xfrm>
            <a:off x="5303520" y="8686800"/>
            <a:ext cx="1371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CEAB56E-1FCD-4918-8556-03D7680C3C4B}"/>
              </a:ext>
            </a:extLst>
          </p:cNvPr>
          <p:cNvSpPr/>
          <p:nvPr/>
        </p:nvSpPr>
        <p:spPr>
          <a:xfrm>
            <a:off x="2011680" y="4297680"/>
            <a:ext cx="1828800" cy="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BF859F-986E-4362-BE80-F4FB74FA2877}"/>
              </a:ext>
            </a:extLst>
          </p:cNvPr>
          <p:cNvSpPr/>
          <p:nvPr/>
        </p:nvSpPr>
        <p:spPr>
          <a:xfrm>
            <a:off x="208999" y="6583680"/>
            <a:ext cx="22860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Manager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4F03B3-DDBE-4C57-89A8-4C06E2CA5B3B}"/>
              </a:ext>
            </a:extLst>
          </p:cNvPr>
          <p:cNvCxnSpPr>
            <a:stCxn id="5" idx="2"/>
            <a:endCxn id="8" idx="0"/>
          </p:cNvCxnSpPr>
          <p:nvPr/>
        </p:nvCxnSpPr>
        <p:spPr>
          <a:xfrm>
            <a:off x="4343400" y="1920240"/>
            <a:ext cx="0" cy="365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EDE3A-20B6-4186-9C15-94EF1152CF9B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4343400" y="2926080"/>
            <a:ext cx="0" cy="36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FC9071-CE36-46DD-8821-68C8CF742FC7}"/>
              </a:ext>
            </a:extLst>
          </p:cNvPr>
          <p:cNvCxnSpPr>
            <a:stCxn id="9" idx="2"/>
          </p:cNvCxnSpPr>
          <p:nvPr/>
        </p:nvCxnSpPr>
        <p:spPr>
          <a:xfrm>
            <a:off x="4343400" y="393192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A1A16C1-C77D-4B61-8CF4-6F079697570B}"/>
              </a:ext>
            </a:extLst>
          </p:cNvPr>
          <p:cNvCxnSpPr>
            <a:cxnSpLocks/>
          </p:cNvCxnSpPr>
          <p:nvPr/>
        </p:nvCxnSpPr>
        <p:spPr>
          <a:xfrm>
            <a:off x="3840479" y="4628271"/>
            <a:ext cx="2468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32EFFF5-A5DE-4CDA-AF32-958069F096F8}"/>
              </a:ext>
            </a:extLst>
          </p:cNvPr>
          <p:cNvCxnSpPr>
            <a:stCxn id="24" idx="2"/>
            <a:endCxn id="24" idx="2"/>
          </p:cNvCxnSpPr>
          <p:nvPr/>
        </p:nvCxnSpPr>
        <p:spPr>
          <a:xfrm>
            <a:off x="2926080" y="49377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1A2C70B-DD0D-4D0B-838C-B249A16EB18C}"/>
              </a:ext>
            </a:extLst>
          </p:cNvPr>
          <p:cNvCxnSpPr>
            <a:stCxn id="11" idx="3"/>
            <a:endCxn id="7" idx="1"/>
          </p:cNvCxnSpPr>
          <p:nvPr/>
        </p:nvCxnSpPr>
        <p:spPr>
          <a:xfrm>
            <a:off x="2494999" y="5760720"/>
            <a:ext cx="799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A7E8807-7C2E-41C9-8AFE-1ACB67935489}"/>
              </a:ext>
            </a:extLst>
          </p:cNvPr>
          <p:cNvCxnSpPr>
            <a:cxnSpLocks/>
            <a:stCxn id="25" idx="3"/>
            <a:endCxn id="13" idx="1"/>
          </p:cNvCxnSpPr>
          <p:nvPr/>
        </p:nvCxnSpPr>
        <p:spPr>
          <a:xfrm>
            <a:off x="2494999" y="7040880"/>
            <a:ext cx="7968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B880108-D73A-4D0A-81D6-44F140983805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2926080" y="4937760"/>
            <a:ext cx="0" cy="2103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D020910-BA22-4BD8-A572-0C34A6EFA79C}"/>
              </a:ext>
            </a:extLst>
          </p:cNvPr>
          <p:cNvCxnSpPr>
            <a:stCxn id="19" idx="3"/>
            <a:endCxn id="21" idx="1"/>
          </p:cNvCxnSpPr>
          <p:nvPr/>
        </p:nvCxnSpPr>
        <p:spPr>
          <a:xfrm>
            <a:off x="3291840" y="8915400"/>
            <a:ext cx="201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19C9D7-4AA7-4938-A1D1-E0E82B2ED764}"/>
              </a:ext>
            </a:extLst>
          </p:cNvPr>
          <p:cNvCxnSpPr>
            <a:stCxn id="16" idx="3"/>
            <a:endCxn id="20" idx="1"/>
          </p:cNvCxnSpPr>
          <p:nvPr/>
        </p:nvCxnSpPr>
        <p:spPr>
          <a:xfrm>
            <a:off x="3291840" y="8092440"/>
            <a:ext cx="2103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A950556-BE44-4B6D-BEF6-4C43E7BB4A23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4297680" y="7498080"/>
            <a:ext cx="45720" cy="141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A71C7C4-4C7F-4EB9-858C-AA958413632D}"/>
              </a:ext>
            </a:extLst>
          </p:cNvPr>
          <p:cNvCxnSpPr>
            <a:cxnSpLocks/>
          </p:cNvCxnSpPr>
          <p:nvPr/>
        </p:nvCxnSpPr>
        <p:spPr>
          <a:xfrm flipH="1" flipV="1">
            <a:off x="5767754" y="4617720"/>
            <a:ext cx="1" cy="956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7469834-B43A-4B59-8102-F9E5570A81C2}"/>
              </a:ext>
            </a:extLst>
          </p:cNvPr>
          <p:cNvCxnSpPr>
            <a:cxnSpLocks/>
          </p:cNvCxnSpPr>
          <p:nvPr/>
        </p:nvCxnSpPr>
        <p:spPr>
          <a:xfrm>
            <a:off x="5760720" y="5577840"/>
            <a:ext cx="576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92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52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McKelvey</dc:creator>
  <cp:lastModifiedBy>Jim McKelvey</cp:lastModifiedBy>
  <cp:revision>1</cp:revision>
  <cp:lastPrinted>2021-12-26T19:16:59Z</cp:lastPrinted>
  <dcterms:created xsi:type="dcterms:W3CDTF">2021-12-26T15:27:36Z</dcterms:created>
  <dcterms:modified xsi:type="dcterms:W3CDTF">2022-06-28T20:28:42Z</dcterms:modified>
</cp:coreProperties>
</file>