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handoutMasterIdLst>
    <p:handoutMasterId r:id="rId26"/>
  </p:handoutMasterIdLst>
  <p:sldIdLst>
    <p:sldId id="261" r:id="rId2"/>
    <p:sldId id="285" r:id="rId3"/>
    <p:sldId id="263" r:id="rId4"/>
    <p:sldId id="256" r:id="rId5"/>
    <p:sldId id="295" r:id="rId6"/>
    <p:sldId id="266" r:id="rId7"/>
    <p:sldId id="322" r:id="rId8"/>
    <p:sldId id="326" r:id="rId9"/>
    <p:sldId id="278" r:id="rId10"/>
    <p:sldId id="323" r:id="rId11"/>
    <p:sldId id="324" r:id="rId12"/>
    <p:sldId id="270" r:id="rId13"/>
    <p:sldId id="327" r:id="rId14"/>
    <p:sldId id="268" r:id="rId15"/>
    <p:sldId id="264" r:id="rId16"/>
    <p:sldId id="298" r:id="rId17"/>
    <p:sldId id="299" r:id="rId18"/>
    <p:sldId id="271" r:id="rId19"/>
    <p:sldId id="260" r:id="rId20"/>
    <p:sldId id="307" r:id="rId21"/>
    <p:sldId id="275" r:id="rId22"/>
    <p:sldId id="289" r:id="rId23"/>
    <p:sldId id="292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947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216"/>
    <p:restoredTop sz="94646"/>
  </p:normalViewPr>
  <p:slideViewPr>
    <p:cSldViewPr>
      <p:cViewPr varScale="1">
        <p:scale>
          <a:sx n="57" d="100"/>
          <a:sy n="57" d="100"/>
        </p:scale>
        <p:origin x="84" y="10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19C775-26B8-49B5-8362-7784B9871E99}" type="doc">
      <dgm:prSet loTypeId="urn:microsoft.com/office/officeart/2005/8/layout/orgChart1" loCatId="hierarchy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F1884E-DFC9-49B0-ADDA-02106206A639}">
      <dgm:prSet phldrT="[Text]"/>
      <dgm:spPr/>
      <dgm:t>
        <a:bodyPr/>
        <a:lstStyle/>
        <a:p>
          <a:r>
            <a:rPr lang="en-US" b="1" dirty="0"/>
            <a:t>OWNERS</a:t>
          </a:r>
        </a:p>
      </dgm:t>
    </dgm:pt>
    <dgm:pt modelId="{21321848-05CB-4DFC-8A4E-B97B37EAA259}" type="parTrans" cxnId="{9DEBE93D-042C-47BE-AEA1-092EA6F88A4A}">
      <dgm:prSet/>
      <dgm:spPr/>
      <dgm:t>
        <a:bodyPr/>
        <a:lstStyle/>
        <a:p>
          <a:endParaRPr lang="en-US"/>
        </a:p>
      </dgm:t>
    </dgm:pt>
    <dgm:pt modelId="{1E706F2D-4E84-4AB6-9754-01A5BB4D566B}" type="sibTrans" cxnId="{9DEBE93D-042C-47BE-AEA1-092EA6F88A4A}">
      <dgm:prSet/>
      <dgm:spPr/>
      <dgm:t>
        <a:bodyPr/>
        <a:lstStyle/>
        <a:p>
          <a:endParaRPr lang="en-US"/>
        </a:p>
      </dgm:t>
    </dgm:pt>
    <dgm:pt modelId="{AECFC398-2E8D-4D2A-BE40-08F9AAC3ED04}">
      <dgm:prSet phldrT="[Text]"/>
      <dgm:spPr/>
      <dgm:t>
        <a:bodyPr/>
        <a:lstStyle/>
        <a:p>
          <a:r>
            <a:rPr lang="en-US" b="1" dirty="0"/>
            <a:t>BOARD</a:t>
          </a:r>
        </a:p>
      </dgm:t>
    </dgm:pt>
    <dgm:pt modelId="{B1EA5A4E-23D8-4462-8EDA-0A5F3BD1FA91}" type="parTrans" cxnId="{601D4C85-6E3D-4FA0-9694-4822EEA27B35}">
      <dgm:prSet/>
      <dgm:spPr/>
      <dgm:t>
        <a:bodyPr/>
        <a:lstStyle/>
        <a:p>
          <a:endParaRPr lang="en-US"/>
        </a:p>
      </dgm:t>
    </dgm:pt>
    <dgm:pt modelId="{7AB2CE13-8C3F-4B81-BC8D-478C3AA8D76B}" type="sibTrans" cxnId="{601D4C85-6E3D-4FA0-9694-4822EEA27B35}">
      <dgm:prSet/>
      <dgm:spPr/>
      <dgm:t>
        <a:bodyPr/>
        <a:lstStyle/>
        <a:p>
          <a:endParaRPr lang="en-US"/>
        </a:p>
      </dgm:t>
    </dgm:pt>
    <dgm:pt modelId="{04605B22-2FD8-4A11-87C5-30A638A84088}">
      <dgm:prSet/>
      <dgm:spPr/>
      <dgm:t>
        <a:bodyPr/>
        <a:lstStyle/>
        <a:p>
          <a:r>
            <a:rPr lang="en-US" dirty="0"/>
            <a:t>CEO</a:t>
          </a:r>
        </a:p>
      </dgm:t>
    </dgm:pt>
    <dgm:pt modelId="{4D76C9E7-3DD4-4317-94CB-AC310B4B457A}" type="parTrans" cxnId="{7815A6BA-62D7-4511-A352-800242D3E6B5}">
      <dgm:prSet/>
      <dgm:spPr/>
      <dgm:t>
        <a:bodyPr/>
        <a:lstStyle/>
        <a:p>
          <a:endParaRPr lang="en-US"/>
        </a:p>
      </dgm:t>
    </dgm:pt>
    <dgm:pt modelId="{572CD405-0F96-4DA8-8546-BDA4510068FD}" type="sibTrans" cxnId="{7815A6BA-62D7-4511-A352-800242D3E6B5}">
      <dgm:prSet/>
      <dgm:spPr/>
      <dgm:t>
        <a:bodyPr/>
        <a:lstStyle/>
        <a:p>
          <a:endParaRPr lang="en-US"/>
        </a:p>
      </dgm:t>
    </dgm:pt>
    <dgm:pt modelId="{FAA5B654-2733-4729-8953-56C61FB1AC95}">
      <dgm:prSet/>
      <dgm:spPr/>
      <dgm:t>
        <a:bodyPr/>
        <a:lstStyle/>
        <a:p>
          <a:r>
            <a:rPr lang="en-US" dirty="0"/>
            <a:t>STAFF</a:t>
          </a:r>
        </a:p>
      </dgm:t>
    </dgm:pt>
    <dgm:pt modelId="{7150B86C-D519-42B7-989D-CF84A8C2D5D0}" type="parTrans" cxnId="{FE9198E8-CCBA-4E19-AFEF-3D4162BF99B7}">
      <dgm:prSet/>
      <dgm:spPr/>
      <dgm:t>
        <a:bodyPr/>
        <a:lstStyle/>
        <a:p>
          <a:endParaRPr lang="en-US"/>
        </a:p>
      </dgm:t>
    </dgm:pt>
    <dgm:pt modelId="{0C984E7C-DFDC-45CE-AEB6-3A5A927EAACA}" type="sibTrans" cxnId="{FE9198E8-CCBA-4E19-AFEF-3D4162BF99B7}">
      <dgm:prSet/>
      <dgm:spPr/>
      <dgm:t>
        <a:bodyPr/>
        <a:lstStyle/>
        <a:p>
          <a:endParaRPr lang="en-US"/>
        </a:p>
      </dgm:t>
    </dgm:pt>
    <dgm:pt modelId="{A464B1FF-93A8-4E72-8B24-F23948F2D359}" type="pres">
      <dgm:prSet presAssocID="{1B19C775-26B8-49B5-8362-7784B9871E9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E704953-4B61-44B3-90B0-881D897C0834}" type="pres">
      <dgm:prSet presAssocID="{9CF1884E-DFC9-49B0-ADDA-02106206A639}" presName="hierRoot1" presStyleCnt="0">
        <dgm:presLayoutVars>
          <dgm:hierBranch val="init"/>
        </dgm:presLayoutVars>
      </dgm:prSet>
      <dgm:spPr/>
    </dgm:pt>
    <dgm:pt modelId="{60A1A6A0-B454-4255-9813-61C1FB713F21}" type="pres">
      <dgm:prSet presAssocID="{9CF1884E-DFC9-49B0-ADDA-02106206A639}" presName="rootComposite1" presStyleCnt="0"/>
      <dgm:spPr/>
    </dgm:pt>
    <dgm:pt modelId="{AB48D550-344A-47FA-81C2-7A19989415F4}" type="pres">
      <dgm:prSet presAssocID="{9CF1884E-DFC9-49B0-ADDA-02106206A639}" presName="rootText1" presStyleLbl="node0" presStyleIdx="0" presStyleCnt="1">
        <dgm:presLayoutVars>
          <dgm:chPref val="3"/>
        </dgm:presLayoutVars>
      </dgm:prSet>
      <dgm:spPr/>
    </dgm:pt>
    <dgm:pt modelId="{EE6C97A6-F369-4E90-9EC5-9DBDA6190D27}" type="pres">
      <dgm:prSet presAssocID="{9CF1884E-DFC9-49B0-ADDA-02106206A639}" presName="rootConnector1" presStyleLbl="node1" presStyleIdx="0" presStyleCnt="0"/>
      <dgm:spPr/>
    </dgm:pt>
    <dgm:pt modelId="{8278CB22-1C69-4BC5-BA79-DD212A6C280A}" type="pres">
      <dgm:prSet presAssocID="{9CF1884E-DFC9-49B0-ADDA-02106206A639}" presName="hierChild2" presStyleCnt="0"/>
      <dgm:spPr/>
    </dgm:pt>
    <dgm:pt modelId="{8B79E9B4-0405-4A71-9CE6-771337485C65}" type="pres">
      <dgm:prSet presAssocID="{B1EA5A4E-23D8-4462-8EDA-0A5F3BD1FA91}" presName="Name37" presStyleLbl="parChTrans1D2" presStyleIdx="0" presStyleCnt="1"/>
      <dgm:spPr/>
    </dgm:pt>
    <dgm:pt modelId="{DA9B20BC-8B5B-4A92-9C20-CB36C2F8888F}" type="pres">
      <dgm:prSet presAssocID="{AECFC398-2E8D-4D2A-BE40-08F9AAC3ED04}" presName="hierRoot2" presStyleCnt="0">
        <dgm:presLayoutVars>
          <dgm:hierBranch val="init"/>
        </dgm:presLayoutVars>
      </dgm:prSet>
      <dgm:spPr/>
    </dgm:pt>
    <dgm:pt modelId="{406D0E35-1A71-4450-B67E-D083D704B5A0}" type="pres">
      <dgm:prSet presAssocID="{AECFC398-2E8D-4D2A-BE40-08F9AAC3ED04}" presName="rootComposite" presStyleCnt="0"/>
      <dgm:spPr/>
    </dgm:pt>
    <dgm:pt modelId="{8FA36EC3-F0FA-47E4-B109-99D0511F165B}" type="pres">
      <dgm:prSet presAssocID="{AECFC398-2E8D-4D2A-BE40-08F9AAC3ED04}" presName="rootText" presStyleLbl="node2" presStyleIdx="0" presStyleCnt="1">
        <dgm:presLayoutVars>
          <dgm:chPref val="3"/>
        </dgm:presLayoutVars>
      </dgm:prSet>
      <dgm:spPr/>
    </dgm:pt>
    <dgm:pt modelId="{1DA6B9A2-0752-4BBA-A824-E4C1C2D6D232}" type="pres">
      <dgm:prSet presAssocID="{AECFC398-2E8D-4D2A-BE40-08F9AAC3ED04}" presName="rootConnector" presStyleLbl="node2" presStyleIdx="0" presStyleCnt="1"/>
      <dgm:spPr/>
    </dgm:pt>
    <dgm:pt modelId="{D2B9236C-CD81-4DA3-A10B-4A1C318F9F36}" type="pres">
      <dgm:prSet presAssocID="{AECFC398-2E8D-4D2A-BE40-08F9AAC3ED04}" presName="hierChild4" presStyleCnt="0"/>
      <dgm:spPr/>
    </dgm:pt>
    <dgm:pt modelId="{997DD8D1-FCD0-4107-B836-B2D468B74B55}" type="pres">
      <dgm:prSet presAssocID="{4D76C9E7-3DD4-4317-94CB-AC310B4B457A}" presName="Name37" presStyleLbl="parChTrans1D3" presStyleIdx="0" presStyleCnt="1"/>
      <dgm:spPr/>
    </dgm:pt>
    <dgm:pt modelId="{9A780CAB-2803-4D6B-A03F-AB845BB9CAA2}" type="pres">
      <dgm:prSet presAssocID="{04605B22-2FD8-4A11-87C5-30A638A84088}" presName="hierRoot2" presStyleCnt="0">
        <dgm:presLayoutVars>
          <dgm:hierBranch val="init"/>
        </dgm:presLayoutVars>
      </dgm:prSet>
      <dgm:spPr/>
    </dgm:pt>
    <dgm:pt modelId="{2496E93E-4550-47C0-B39A-8701AB53D407}" type="pres">
      <dgm:prSet presAssocID="{04605B22-2FD8-4A11-87C5-30A638A84088}" presName="rootComposite" presStyleCnt="0"/>
      <dgm:spPr/>
    </dgm:pt>
    <dgm:pt modelId="{C1158A28-6CFA-4A00-A703-53D2801AEFD6}" type="pres">
      <dgm:prSet presAssocID="{04605B22-2FD8-4A11-87C5-30A638A84088}" presName="rootText" presStyleLbl="node3" presStyleIdx="0" presStyleCnt="1">
        <dgm:presLayoutVars>
          <dgm:chPref val="3"/>
        </dgm:presLayoutVars>
      </dgm:prSet>
      <dgm:spPr/>
    </dgm:pt>
    <dgm:pt modelId="{2DDDAE1B-8EB0-4722-A91C-B35FEA22EB9A}" type="pres">
      <dgm:prSet presAssocID="{04605B22-2FD8-4A11-87C5-30A638A84088}" presName="rootConnector" presStyleLbl="node3" presStyleIdx="0" presStyleCnt="1"/>
      <dgm:spPr/>
    </dgm:pt>
    <dgm:pt modelId="{ECC1AB23-A7E1-400D-88D6-CEC812CF27EB}" type="pres">
      <dgm:prSet presAssocID="{04605B22-2FD8-4A11-87C5-30A638A84088}" presName="hierChild4" presStyleCnt="0"/>
      <dgm:spPr/>
    </dgm:pt>
    <dgm:pt modelId="{4E3BC5C6-50BF-402D-AFD2-CB8BBA02C412}" type="pres">
      <dgm:prSet presAssocID="{7150B86C-D519-42B7-989D-CF84A8C2D5D0}" presName="Name37" presStyleLbl="parChTrans1D4" presStyleIdx="0" presStyleCnt="1"/>
      <dgm:spPr/>
    </dgm:pt>
    <dgm:pt modelId="{38686A20-219C-4C05-A27F-4759CB482F26}" type="pres">
      <dgm:prSet presAssocID="{FAA5B654-2733-4729-8953-56C61FB1AC95}" presName="hierRoot2" presStyleCnt="0">
        <dgm:presLayoutVars>
          <dgm:hierBranch val="init"/>
        </dgm:presLayoutVars>
      </dgm:prSet>
      <dgm:spPr/>
    </dgm:pt>
    <dgm:pt modelId="{16DA8260-AE07-4F53-B9EA-0D1A1D002D98}" type="pres">
      <dgm:prSet presAssocID="{FAA5B654-2733-4729-8953-56C61FB1AC95}" presName="rootComposite" presStyleCnt="0"/>
      <dgm:spPr/>
    </dgm:pt>
    <dgm:pt modelId="{88A1D0EA-4D6F-4029-9BAC-A667D13AA348}" type="pres">
      <dgm:prSet presAssocID="{FAA5B654-2733-4729-8953-56C61FB1AC95}" presName="rootText" presStyleLbl="node4" presStyleIdx="0" presStyleCnt="1">
        <dgm:presLayoutVars>
          <dgm:chPref val="3"/>
        </dgm:presLayoutVars>
      </dgm:prSet>
      <dgm:spPr/>
    </dgm:pt>
    <dgm:pt modelId="{C0EEF0DB-BA8E-4EF5-99E7-7D088DE158A3}" type="pres">
      <dgm:prSet presAssocID="{FAA5B654-2733-4729-8953-56C61FB1AC95}" presName="rootConnector" presStyleLbl="node4" presStyleIdx="0" presStyleCnt="1"/>
      <dgm:spPr/>
    </dgm:pt>
    <dgm:pt modelId="{C80FA166-D9AA-4288-90B7-C15B5B0987C4}" type="pres">
      <dgm:prSet presAssocID="{FAA5B654-2733-4729-8953-56C61FB1AC95}" presName="hierChild4" presStyleCnt="0"/>
      <dgm:spPr/>
    </dgm:pt>
    <dgm:pt modelId="{F48E6D84-3921-4094-80F7-905C7E19B13E}" type="pres">
      <dgm:prSet presAssocID="{FAA5B654-2733-4729-8953-56C61FB1AC95}" presName="hierChild5" presStyleCnt="0"/>
      <dgm:spPr/>
    </dgm:pt>
    <dgm:pt modelId="{0CF8E564-8EEB-4D70-AB12-8772FD9D096A}" type="pres">
      <dgm:prSet presAssocID="{04605B22-2FD8-4A11-87C5-30A638A84088}" presName="hierChild5" presStyleCnt="0"/>
      <dgm:spPr/>
    </dgm:pt>
    <dgm:pt modelId="{A604590E-28B5-49E1-80DB-578B90CDAF45}" type="pres">
      <dgm:prSet presAssocID="{AECFC398-2E8D-4D2A-BE40-08F9AAC3ED04}" presName="hierChild5" presStyleCnt="0"/>
      <dgm:spPr/>
    </dgm:pt>
    <dgm:pt modelId="{C6B9BC7E-4779-403F-A97C-2004A03AF6A2}" type="pres">
      <dgm:prSet presAssocID="{9CF1884E-DFC9-49B0-ADDA-02106206A639}" presName="hierChild3" presStyleCnt="0"/>
      <dgm:spPr/>
    </dgm:pt>
  </dgm:ptLst>
  <dgm:cxnLst>
    <dgm:cxn modelId="{346A810C-BEDA-49B6-8D0A-5D769934EBA6}" type="presOf" srcId="{4D76C9E7-3DD4-4317-94CB-AC310B4B457A}" destId="{997DD8D1-FCD0-4107-B836-B2D468B74B55}" srcOrd="0" destOrd="0" presId="urn:microsoft.com/office/officeart/2005/8/layout/orgChart1"/>
    <dgm:cxn modelId="{90B89F2E-31EA-4B6E-9897-DC8DAF5F0CC4}" type="presOf" srcId="{AECFC398-2E8D-4D2A-BE40-08F9AAC3ED04}" destId="{1DA6B9A2-0752-4BBA-A824-E4C1C2D6D232}" srcOrd="1" destOrd="0" presId="urn:microsoft.com/office/officeart/2005/8/layout/orgChart1"/>
    <dgm:cxn modelId="{9DEBE93D-042C-47BE-AEA1-092EA6F88A4A}" srcId="{1B19C775-26B8-49B5-8362-7784B9871E99}" destId="{9CF1884E-DFC9-49B0-ADDA-02106206A639}" srcOrd="0" destOrd="0" parTransId="{21321848-05CB-4DFC-8A4E-B97B37EAA259}" sibTransId="{1E706F2D-4E84-4AB6-9754-01A5BB4D566B}"/>
    <dgm:cxn modelId="{A3D4DB5E-B62A-496B-B084-EF572B680A33}" type="presOf" srcId="{B1EA5A4E-23D8-4462-8EDA-0A5F3BD1FA91}" destId="{8B79E9B4-0405-4A71-9CE6-771337485C65}" srcOrd="0" destOrd="0" presId="urn:microsoft.com/office/officeart/2005/8/layout/orgChart1"/>
    <dgm:cxn modelId="{D1F6C462-C667-4FFC-A929-8EF0F15F8D9B}" type="presOf" srcId="{AECFC398-2E8D-4D2A-BE40-08F9AAC3ED04}" destId="{8FA36EC3-F0FA-47E4-B109-99D0511F165B}" srcOrd="0" destOrd="0" presId="urn:microsoft.com/office/officeart/2005/8/layout/orgChart1"/>
    <dgm:cxn modelId="{DEF7B844-C5B5-4243-9DCE-3710BE97F59E}" type="presOf" srcId="{7150B86C-D519-42B7-989D-CF84A8C2D5D0}" destId="{4E3BC5C6-50BF-402D-AFD2-CB8BBA02C412}" srcOrd="0" destOrd="0" presId="urn:microsoft.com/office/officeart/2005/8/layout/orgChart1"/>
    <dgm:cxn modelId="{BC40C751-15C1-472A-8BF3-8BEFFE0D30FC}" type="presOf" srcId="{FAA5B654-2733-4729-8953-56C61FB1AC95}" destId="{88A1D0EA-4D6F-4029-9BAC-A667D13AA348}" srcOrd="0" destOrd="0" presId="urn:microsoft.com/office/officeart/2005/8/layout/orgChart1"/>
    <dgm:cxn modelId="{601D4C85-6E3D-4FA0-9694-4822EEA27B35}" srcId="{9CF1884E-DFC9-49B0-ADDA-02106206A639}" destId="{AECFC398-2E8D-4D2A-BE40-08F9AAC3ED04}" srcOrd="0" destOrd="0" parTransId="{B1EA5A4E-23D8-4462-8EDA-0A5F3BD1FA91}" sibTransId="{7AB2CE13-8C3F-4B81-BC8D-478C3AA8D76B}"/>
    <dgm:cxn modelId="{D400C98C-B3C0-4168-901C-254CCDAD11F8}" type="presOf" srcId="{9CF1884E-DFC9-49B0-ADDA-02106206A639}" destId="{EE6C97A6-F369-4E90-9EC5-9DBDA6190D27}" srcOrd="1" destOrd="0" presId="urn:microsoft.com/office/officeart/2005/8/layout/orgChart1"/>
    <dgm:cxn modelId="{86C561B2-676A-46B4-9915-76E75A45DB1F}" type="presOf" srcId="{9CF1884E-DFC9-49B0-ADDA-02106206A639}" destId="{AB48D550-344A-47FA-81C2-7A19989415F4}" srcOrd="0" destOrd="0" presId="urn:microsoft.com/office/officeart/2005/8/layout/orgChart1"/>
    <dgm:cxn modelId="{5F2C0AB4-35A1-45A9-8C90-635FEEA3DF26}" type="presOf" srcId="{1B19C775-26B8-49B5-8362-7784B9871E99}" destId="{A464B1FF-93A8-4E72-8B24-F23948F2D359}" srcOrd="0" destOrd="0" presId="urn:microsoft.com/office/officeart/2005/8/layout/orgChart1"/>
    <dgm:cxn modelId="{7815A6BA-62D7-4511-A352-800242D3E6B5}" srcId="{AECFC398-2E8D-4D2A-BE40-08F9AAC3ED04}" destId="{04605B22-2FD8-4A11-87C5-30A638A84088}" srcOrd="0" destOrd="0" parTransId="{4D76C9E7-3DD4-4317-94CB-AC310B4B457A}" sibTransId="{572CD405-0F96-4DA8-8546-BDA4510068FD}"/>
    <dgm:cxn modelId="{00F93DE6-4C56-407C-921E-CBB9C0566093}" type="presOf" srcId="{04605B22-2FD8-4A11-87C5-30A638A84088}" destId="{C1158A28-6CFA-4A00-A703-53D2801AEFD6}" srcOrd="0" destOrd="0" presId="urn:microsoft.com/office/officeart/2005/8/layout/orgChart1"/>
    <dgm:cxn modelId="{FE9198E8-CCBA-4E19-AFEF-3D4162BF99B7}" srcId="{04605B22-2FD8-4A11-87C5-30A638A84088}" destId="{FAA5B654-2733-4729-8953-56C61FB1AC95}" srcOrd="0" destOrd="0" parTransId="{7150B86C-D519-42B7-989D-CF84A8C2D5D0}" sibTransId="{0C984E7C-DFDC-45CE-AEB6-3A5A927EAACA}"/>
    <dgm:cxn modelId="{867102EA-979A-41D3-8CAD-C8B279D6DEB2}" type="presOf" srcId="{FAA5B654-2733-4729-8953-56C61FB1AC95}" destId="{C0EEF0DB-BA8E-4EF5-99E7-7D088DE158A3}" srcOrd="1" destOrd="0" presId="urn:microsoft.com/office/officeart/2005/8/layout/orgChart1"/>
    <dgm:cxn modelId="{7CBE3AF9-3EC2-447A-9F30-EB9108D9B68E}" type="presOf" srcId="{04605B22-2FD8-4A11-87C5-30A638A84088}" destId="{2DDDAE1B-8EB0-4722-A91C-B35FEA22EB9A}" srcOrd="1" destOrd="0" presId="urn:microsoft.com/office/officeart/2005/8/layout/orgChart1"/>
    <dgm:cxn modelId="{0A79CFAE-BBEE-4551-BBEE-65C18CD019CE}" type="presParOf" srcId="{A464B1FF-93A8-4E72-8B24-F23948F2D359}" destId="{5E704953-4B61-44B3-90B0-881D897C0834}" srcOrd="0" destOrd="0" presId="urn:microsoft.com/office/officeart/2005/8/layout/orgChart1"/>
    <dgm:cxn modelId="{F0ACA772-F925-4D32-9505-02504F09BD1F}" type="presParOf" srcId="{5E704953-4B61-44B3-90B0-881D897C0834}" destId="{60A1A6A0-B454-4255-9813-61C1FB713F21}" srcOrd="0" destOrd="0" presId="urn:microsoft.com/office/officeart/2005/8/layout/orgChart1"/>
    <dgm:cxn modelId="{28399B41-FA16-41D0-A813-9042A115B3AD}" type="presParOf" srcId="{60A1A6A0-B454-4255-9813-61C1FB713F21}" destId="{AB48D550-344A-47FA-81C2-7A19989415F4}" srcOrd="0" destOrd="0" presId="urn:microsoft.com/office/officeart/2005/8/layout/orgChart1"/>
    <dgm:cxn modelId="{4AE1C740-2047-4BFA-B71A-EAAE6FF19059}" type="presParOf" srcId="{60A1A6A0-B454-4255-9813-61C1FB713F21}" destId="{EE6C97A6-F369-4E90-9EC5-9DBDA6190D27}" srcOrd="1" destOrd="0" presId="urn:microsoft.com/office/officeart/2005/8/layout/orgChart1"/>
    <dgm:cxn modelId="{34F4B0FB-9635-4272-BECB-461D588CB332}" type="presParOf" srcId="{5E704953-4B61-44B3-90B0-881D897C0834}" destId="{8278CB22-1C69-4BC5-BA79-DD212A6C280A}" srcOrd="1" destOrd="0" presId="urn:microsoft.com/office/officeart/2005/8/layout/orgChart1"/>
    <dgm:cxn modelId="{DA3FE71B-2D0B-4E7C-A283-D7489643DD53}" type="presParOf" srcId="{8278CB22-1C69-4BC5-BA79-DD212A6C280A}" destId="{8B79E9B4-0405-4A71-9CE6-771337485C65}" srcOrd="0" destOrd="0" presId="urn:microsoft.com/office/officeart/2005/8/layout/orgChart1"/>
    <dgm:cxn modelId="{239E3A25-6B2E-4DC5-A40C-A46ABD5FB9A8}" type="presParOf" srcId="{8278CB22-1C69-4BC5-BA79-DD212A6C280A}" destId="{DA9B20BC-8B5B-4A92-9C20-CB36C2F8888F}" srcOrd="1" destOrd="0" presId="urn:microsoft.com/office/officeart/2005/8/layout/orgChart1"/>
    <dgm:cxn modelId="{3F70D15C-4DFA-4C3E-A6D2-1BC13E5A3FC8}" type="presParOf" srcId="{DA9B20BC-8B5B-4A92-9C20-CB36C2F8888F}" destId="{406D0E35-1A71-4450-B67E-D083D704B5A0}" srcOrd="0" destOrd="0" presId="urn:microsoft.com/office/officeart/2005/8/layout/orgChart1"/>
    <dgm:cxn modelId="{64CCD70E-AD45-4F0F-AD1A-DD753A1B085A}" type="presParOf" srcId="{406D0E35-1A71-4450-B67E-D083D704B5A0}" destId="{8FA36EC3-F0FA-47E4-B109-99D0511F165B}" srcOrd="0" destOrd="0" presId="urn:microsoft.com/office/officeart/2005/8/layout/orgChart1"/>
    <dgm:cxn modelId="{05D0759D-E8BA-4419-A72F-6B7CBB41F58E}" type="presParOf" srcId="{406D0E35-1A71-4450-B67E-D083D704B5A0}" destId="{1DA6B9A2-0752-4BBA-A824-E4C1C2D6D232}" srcOrd="1" destOrd="0" presId="urn:microsoft.com/office/officeart/2005/8/layout/orgChart1"/>
    <dgm:cxn modelId="{AD4222DB-7682-4D9F-946C-9E2F833AC34F}" type="presParOf" srcId="{DA9B20BC-8B5B-4A92-9C20-CB36C2F8888F}" destId="{D2B9236C-CD81-4DA3-A10B-4A1C318F9F36}" srcOrd="1" destOrd="0" presId="urn:microsoft.com/office/officeart/2005/8/layout/orgChart1"/>
    <dgm:cxn modelId="{69254200-BCEC-4860-9B99-1F706890F61A}" type="presParOf" srcId="{D2B9236C-CD81-4DA3-A10B-4A1C318F9F36}" destId="{997DD8D1-FCD0-4107-B836-B2D468B74B55}" srcOrd="0" destOrd="0" presId="urn:microsoft.com/office/officeart/2005/8/layout/orgChart1"/>
    <dgm:cxn modelId="{885BD997-D5B0-4BBD-BFBC-2854BB4B703D}" type="presParOf" srcId="{D2B9236C-CD81-4DA3-A10B-4A1C318F9F36}" destId="{9A780CAB-2803-4D6B-A03F-AB845BB9CAA2}" srcOrd="1" destOrd="0" presId="urn:microsoft.com/office/officeart/2005/8/layout/orgChart1"/>
    <dgm:cxn modelId="{BB940FD3-7820-4E7B-BE31-5DEBE7059C4F}" type="presParOf" srcId="{9A780CAB-2803-4D6B-A03F-AB845BB9CAA2}" destId="{2496E93E-4550-47C0-B39A-8701AB53D407}" srcOrd="0" destOrd="0" presId="urn:microsoft.com/office/officeart/2005/8/layout/orgChart1"/>
    <dgm:cxn modelId="{60E2C9B8-2334-4161-A403-AFB0C7903503}" type="presParOf" srcId="{2496E93E-4550-47C0-B39A-8701AB53D407}" destId="{C1158A28-6CFA-4A00-A703-53D2801AEFD6}" srcOrd="0" destOrd="0" presId="urn:microsoft.com/office/officeart/2005/8/layout/orgChart1"/>
    <dgm:cxn modelId="{01228E92-7956-42E1-82E4-690F2EF46B08}" type="presParOf" srcId="{2496E93E-4550-47C0-B39A-8701AB53D407}" destId="{2DDDAE1B-8EB0-4722-A91C-B35FEA22EB9A}" srcOrd="1" destOrd="0" presId="urn:microsoft.com/office/officeart/2005/8/layout/orgChart1"/>
    <dgm:cxn modelId="{60F358D8-1CBB-48E3-B945-6881722BB397}" type="presParOf" srcId="{9A780CAB-2803-4D6B-A03F-AB845BB9CAA2}" destId="{ECC1AB23-A7E1-400D-88D6-CEC812CF27EB}" srcOrd="1" destOrd="0" presId="urn:microsoft.com/office/officeart/2005/8/layout/orgChart1"/>
    <dgm:cxn modelId="{98323988-A2C7-42B9-BFB5-FFBBF893293E}" type="presParOf" srcId="{ECC1AB23-A7E1-400D-88D6-CEC812CF27EB}" destId="{4E3BC5C6-50BF-402D-AFD2-CB8BBA02C412}" srcOrd="0" destOrd="0" presId="urn:microsoft.com/office/officeart/2005/8/layout/orgChart1"/>
    <dgm:cxn modelId="{6D10A6D5-46F3-4997-9931-7E7888AC43EE}" type="presParOf" srcId="{ECC1AB23-A7E1-400D-88D6-CEC812CF27EB}" destId="{38686A20-219C-4C05-A27F-4759CB482F26}" srcOrd="1" destOrd="0" presId="urn:microsoft.com/office/officeart/2005/8/layout/orgChart1"/>
    <dgm:cxn modelId="{00743703-D2D8-48DD-B5AD-555DB7A6B95A}" type="presParOf" srcId="{38686A20-219C-4C05-A27F-4759CB482F26}" destId="{16DA8260-AE07-4F53-B9EA-0D1A1D002D98}" srcOrd="0" destOrd="0" presId="urn:microsoft.com/office/officeart/2005/8/layout/orgChart1"/>
    <dgm:cxn modelId="{0A87FA4C-4E60-40C0-918E-52F9C58D9ADE}" type="presParOf" srcId="{16DA8260-AE07-4F53-B9EA-0D1A1D002D98}" destId="{88A1D0EA-4D6F-4029-9BAC-A667D13AA348}" srcOrd="0" destOrd="0" presId="urn:microsoft.com/office/officeart/2005/8/layout/orgChart1"/>
    <dgm:cxn modelId="{DBE757B4-A074-4149-ACB0-39D7A453FBD9}" type="presParOf" srcId="{16DA8260-AE07-4F53-B9EA-0D1A1D002D98}" destId="{C0EEF0DB-BA8E-4EF5-99E7-7D088DE158A3}" srcOrd="1" destOrd="0" presId="urn:microsoft.com/office/officeart/2005/8/layout/orgChart1"/>
    <dgm:cxn modelId="{FE62F1D2-FB55-4306-8AA6-40434F70E9B0}" type="presParOf" srcId="{38686A20-219C-4C05-A27F-4759CB482F26}" destId="{C80FA166-D9AA-4288-90B7-C15B5B0987C4}" srcOrd="1" destOrd="0" presId="urn:microsoft.com/office/officeart/2005/8/layout/orgChart1"/>
    <dgm:cxn modelId="{574FADE8-EA9D-485D-8EE0-FBF3DF30AA91}" type="presParOf" srcId="{38686A20-219C-4C05-A27F-4759CB482F26}" destId="{F48E6D84-3921-4094-80F7-905C7E19B13E}" srcOrd="2" destOrd="0" presId="urn:microsoft.com/office/officeart/2005/8/layout/orgChart1"/>
    <dgm:cxn modelId="{ED80F0CB-9479-431F-8AF2-0C67BD9114E6}" type="presParOf" srcId="{9A780CAB-2803-4D6B-A03F-AB845BB9CAA2}" destId="{0CF8E564-8EEB-4D70-AB12-8772FD9D096A}" srcOrd="2" destOrd="0" presId="urn:microsoft.com/office/officeart/2005/8/layout/orgChart1"/>
    <dgm:cxn modelId="{237CD6A4-1B06-4788-A7C7-EBAB166D46A8}" type="presParOf" srcId="{DA9B20BC-8B5B-4A92-9C20-CB36C2F8888F}" destId="{A604590E-28B5-49E1-80DB-578B90CDAF45}" srcOrd="2" destOrd="0" presId="urn:microsoft.com/office/officeart/2005/8/layout/orgChart1"/>
    <dgm:cxn modelId="{3646C938-7B4A-4ECE-9E14-3F28B2F0F550}" type="presParOf" srcId="{5E704953-4B61-44B3-90B0-881D897C0834}" destId="{C6B9BC7E-4779-403F-A97C-2004A03AF6A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F32FED-0C62-40BC-B0CD-FD67F5033683}" type="doc">
      <dgm:prSet loTypeId="urn:microsoft.com/office/officeart/2005/8/layout/cycle5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FA6EFD-FD64-42D3-B432-659D0B24A59B}">
      <dgm:prSet phldrT="[Text]" custT="1"/>
      <dgm:spPr/>
      <dgm:t>
        <a:bodyPr/>
        <a:lstStyle/>
        <a:p>
          <a:r>
            <a:rPr lang="en-US" sz="2400" b="1" dirty="0"/>
            <a:t>CEO Interpretation</a:t>
          </a:r>
        </a:p>
      </dgm:t>
    </dgm:pt>
    <dgm:pt modelId="{50BD5091-5891-47EE-B1E9-5D94A017F4EE}" type="parTrans" cxnId="{DBC37C7E-46F7-46D9-9503-83F69649D1F8}">
      <dgm:prSet/>
      <dgm:spPr/>
      <dgm:t>
        <a:bodyPr/>
        <a:lstStyle/>
        <a:p>
          <a:endParaRPr lang="en-US"/>
        </a:p>
      </dgm:t>
    </dgm:pt>
    <dgm:pt modelId="{D4BCDC28-57A0-4E12-B014-B2FF849904BE}" type="sibTrans" cxnId="{DBC37C7E-46F7-46D9-9503-83F69649D1F8}">
      <dgm:prSet/>
      <dgm:spPr/>
      <dgm:t>
        <a:bodyPr/>
        <a:lstStyle/>
        <a:p>
          <a:endParaRPr lang="en-US"/>
        </a:p>
      </dgm:t>
    </dgm:pt>
    <dgm:pt modelId="{D89107CA-E465-4926-8E27-CDE9F6CE3B54}">
      <dgm:prSet phldrT="[Text]" custT="1"/>
      <dgm:spPr/>
      <dgm:t>
        <a:bodyPr/>
        <a:lstStyle/>
        <a:p>
          <a:r>
            <a:rPr lang="en-US" sz="2400" b="1" dirty="0"/>
            <a:t>Retreat Center Operations </a:t>
          </a:r>
        </a:p>
      </dgm:t>
    </dgm:pt>
    <dgm:pt modelId="{C87ADC48-9BEB-423C-B2D7-4A5F177D09B9}" type="parTrans" cxnId="{C46F0CEB-405B-4957-8BF2-4C8ED8B91F43}">
      <dgm:prSet/>
      <dgm:spPr/>
      <dgm:t>
        <a:bodyPr/>
        <a:lstStyle/>
        <a:p>
          <a:endParaRPr lang="en-US"/>
        </a:p>
      </dgm:t>
    </dgm:pt>
    <dgm:pt modelId="{ADCFD658-D081-4449-9709-E0F2EE529AD3}" type="sibTrans" cxnId="{C46F0CEB-405B-4957-8BF2-4C8ED8B91F43}">
      <dgm:prSet/>
      <dgm:spPr/>
      <dgm:t>
        <a:bodyPr/>
        <a:lstStyle/>
        <a:p>
          <a:endParaRPr lang="en-US"/>
        </a:p>
      </dgm:t>
    </dgm:pt>
    <dgm:pt modelId="{BFB748CF-42E4-42AB-90E9-617DEA5D43EE}">
      <dgm:prSet phldrT="[Text]" custT="1"/>
      <dgm:spPr/>
      <dgm:t>
        <a:bodyPr/>
        <a:lstStyle/>
        <a:p>
          <a:r>
            <a:rPr lang="en-US" sz="2400" b="1" dirty="0"/>
            <a:t>Performance</a:t>
          </a:r>
        </a:p>
        <a:p>
          <a:r>
            <a:rPr lang="en-US" sz="2400" b="1" dirty="0"/>
            <a:t>Data Gathering</a:t>
          </a:r>
        </a:p>
      </dgm:t>
    </dgm:pt>
    <dgm:pt modelId="{7334369A-65BD-434B-AC3E-95BF9C3A1F35}" type="parTrans" cxnId="{3E8D5151-9DF5-419F-B0B9-209A3411C84A}">
      <dgm:prSet/>
      <dgm:spPr/>
      <dgm:t>
        <a:bodyPr/>
        <a:lstStyle/>
        <a:p>
          <a:endParaRPr lang="en-US"/>
        </a:p>
      </dgm:t>
    </dgm:pt>
    <dgm:pt modelId="{ED6E414B-0BD3-4631-BC83-FB5BB063975B}" type="sibTrans" cxnId="{3E8D5151-9DF5-419F-B0B9-209A3411C84A}">
      <dgm:prSet/>
      <dgm:spPr/>
      <dgm:t>
        <a:bodyPr/>
        <a:lstStyle/>
        <a:p>
          <a:endParaRPr lang="en-US"/>
        </a:p>
      </dgm:t>
    </dgm:pt>
    <dgm:pt modelId="{3DBFDA13-1AD2-41B8-A4B0-9DAB3A316FF2}">
      <dgm:prSet phldrT="[Text]" custT="1"/>
      <dgm:spPr/>
      <dgm:t>
        <a:bodyPr/>
        <a:lstStyle/>
        <a:p>
          <a:r>
            <a:rPr lang="en-US" sz="2400" b="1" dirty="0"/>
            <a:t>Submission of Monitoring Report</a:t>
          </a:r>
        </a:p>
      </dgm:t>
    </dgm:pt>
    <dgm:pt modelId="{BBDE2FAF-D086-486C-A230-80AE94DC7CBD}" type="parTrans" cxnId="{052C6BFC-C1C8-41A3-BFF8-282D651CE2A2}">
      <dgm:prSet/>
      <dgm:spPr/>
      <dgm:t>
        <a:bodyPr/>
        <a:lstStyle/>
        <a:p>
          <a:endParaRPr lang="en-US"/>
        </a:p>
      </dgm:t>
    </dgm:pt>
    <dgm:pt modelId="{B32FC180-BFF7-4913-A040-052E0D6A5070}" type="sibTrans" cxnId="{052C6BFC-C1C8-41A3-BFF8-282D651CE2A2}">
      <dgm:prSet/>
      <dgm:spPr/>
      <dgm:t>
        <a:bodyPr/>
        <a:lstStyle/>
        <a:p>
          <a:endParaRPr lang="en-US"/>
        </a:p>
      </dgm:t>
    </dgm:pt>
    <dgm:pt modelId="{E3BD5513-B731-46C5-8B5A-19E466B97479}">
      <dgm:prSet phldrT="[Text]" custT="1"/>
      <dgm:spPr/>
      <dgm:t>
        <a:bodyPr/>
        <a:lstStyle/>
        <a:p>
          <a:r>
            <a:rPr lang="en-US" sz="2000" b="1" dirty="0"/>
            <a:t>Board Judges Acceptability of Performance</a:t>
          </a:r>
        </a:p>
      </dgm:t>
    </dgm:pt>
    <dgm:pt modelId="{BC38A4C7-7659-43C8-9E5B-987D242C6E40}" type="parTrans" cxnId="{F059E1DB-DA51-4F71-B40E-478C440D4803}">
      <dgm:prSet/>
      <dgm:spPr/>
      <dgm:t>
        <a:bodyPr/>
        <a:lstStyle/>
        <a:p>
          <a:endParaRPr lang="en-US"/>
        </a:p>
      </dgm:t>
    </dgm:pt>
    <dgm:pt modelId="{5BDCBC4C-104E-44AB-8EF4-A75867A2E48A}" type="sibTrans" cxnId="{F059E1DB-DA51-4F71-B40E-478C440D4803}">
      <dgm:prSet/>
      <dgm:spPr/>
      <dgm:t>
        <a:bodyPr/>
        <a:lstStyle/>
        <a:p>
          <a:endParaRPr lang="en-US"/>
        </a:p>
      </dgm:t>
    </dgm:pt>
    <dgm:pt modelId="{F60FDDA8-19E8-4420-9726-9B61EC503DFE}">
      <dgm:prSet custT="1"/>
      <dgm:spPr/>
      <dgm:t>
        <a:bodyPr/>
        <a:lstStyle/>
        <a:p>
          <a:r>
            <a:rPr lang="en-US" sz="2400" b="1" dirty="0"/>
            <a:t>Board Policies</a:t>
          </a:r>
        </a:p>
      </dgm:t>
    </dgm:pt>
    <dgm:pt modelId="{12E9B833-829E-4458-BD29-B7BB7E38A997}" type="parTrans" cxnId="{0191ABAE-094E-4A13-BAEA-70408CE3DFC0}">
      <dgm:prSet/>
      <dgm:spPr/>
      <dgm:t>
        <a:bodyPr/>
        <a:lstStyle/>
        <a:p>
          <a:endParaRPr lang="en-US"/>
        </a:p>
      </dgm:t>
    </dgm:pt>
    <dgm:pt modelId="{3A908CC4-1376-49BE-A34F-AD87D213788F}" type="sibTrans" cxnId="{0191ABAE-094E-4A13-BAEA-70408CE3DFC0}">
      <dgm:prSet/>
      <dgm:spPr/>
      <dgm:t>
        <a:bodyPr/>
        <a:lstStyle/>
        <a:p>
          <a:endParaRPr lang="en-US"/>
        </a:p>
      </dgm:t>
    </dgm:pt>
    <dgm:pt modelId="{89494DB5-CF0F-4AD6-BB79-FEC28EE66CB7}">
      <dgm:prSet custT="1"/>
      <dgm:spPr/>
      <dgm:t>
        <a:bodyPr/>
        <a:lstStyle/>
        <a:p>
          <a:r>
            <a:rPr lang="en-US" sz="2400" b="1" dirty="0"/>
            <a:t>Sub-CEO Delegation</a:t>
          </a:r>
        </a:p>
      </dgm:t>
    </dgm:pt>
    <dgm:pt modelId="{10157394-FCD4-48D6-A94D-7CE205836561}" type="parTrans" cxnId="{789FB14F-58AA-4430-B5CA-29580C6DDEE6}">
      <dgm:prSet/>
      <dgm:spPr/>
      <dgm:t>
        <a:bodyPr/>
        <a:lstStyle/>
        <a:p>
          <a:endParaRPr lang="en-US"/>
        </a:p>
      </dgm:t>
    </dgm:pt>
    <dgm:pt modelId="{85EA475F-AFBF-4ECC-99FF-C9C0C92DE7CE}" type="sibTrans" cxnId="{789FB14F-58AA-4430-B5CA-29580C6DDEE6}">
      <dgm:prSet/>
      <dgm:spPr/>
      <dgm:t>
        <a:bodyPr/>
        <a:lstStyle/>
        <a:p>
          <a:endParaRPr lang="en-US"/>
        </a:p>
      </dgm:t>
    </dgm:pt>
    <dgm:pt modelId="{7278AE72-1C08-4BD4-B070-6C3A07E5BF70}">
      <dgm:prSet custT="1"/>
      <dgm:spPr/>
      <dgm:t>
        <a:bodyPr/>
        <a:lstStyle/>
        <a:p>
          <a:r>
            <a:rPr lang="en-US" sz="2400" b="1" dirty="0"/>
            <a:t>Strategic Planning Update by Staff</a:t>
          </a:r>
        </a:p>
      </dgm:t>
    </dgm:pt>
    <dgm:pt modelId="{FF4CCF08-B6A0-41F3-91DC-FCA5476D54E3}" type="parTrans" cxnId="{56B8C84A-B44C-4265-BC9C-A6F796EE1E0C}">
      <dgm:prSet/>
      <dgm:spPr/>
      <dgm:t>
        <a:bodyPr/>
        <a:lstStyle/>
        <a:p>
          <a:endParaRPr lang="en-US"/>
        </a:p>
      </dgm:t>
    </dgm:pt>
    <dgm:pt modelId="{CDAFCDAB-593E-4F94-8C3A-4B8D948C98F1}" type="sibTrans" cxnId="{56B8C84A-B44C-4265-BC9C-A6F796EE1E0C}">
      <dgm:prSet/>
      <dgm:spPr/>
      <dgm:t>
        <a:bodyPr/>
        <a:lstStyle/>
        <a:p>
          <a:endParaRPr lang="en-US"/>
        </a:p>
      </dgm:t>
    </dgm:pt>
    <dgm:pt modelId="{DD666EC8-8265-43F3-A72E-79A59151A4A9}" type="pres">
      <dgm:prSet presAssocID="{FBF32FED-0C62-40BC-B0CD-FD67F5033683}" presName="cycle" presStyleCnt="0">
        <dgm:presLayoutVars>
          <dgm:dir/>
          <dgm:resizeHandles val="exact"/>
        </dgm:presLayoutVars>
      </dgm:prSet>
      <dgm:spPr/>
    </dgm:pt>
    <dgm:pt modelId="{2752F294-BBA1-4507-8B75-E1B826595693}" type="pres">
      <dgm:prSet presAssocID="{F60FDDA8-19E8-4420-9726-9B61EC503DFE}" presName="node" presStyleLbl="node1" presStyleIdx="0" presStyleCnt="8" custScaleX="140850">
        <dgm:presLayoutVars>
          <dgm:bulletEnabled val="1"/>
        </dgm:presLayoutVars>
      </dgm:prSet>
      <dgm:spPr/>
    </dgm:pt>
    <dgm:pt modelId="{2B0F20D1-1585-4F2E-8A78-3EECE951D1A0}" type="pres">
      <dgm:prSet presAssocID="{F60FDDA8-19E8-4420-9726-9B61EC503DFE}" presName="spNode" presStyleCnt="0"/>
      <dgm:spPr/>
    </dgm:pt>
    <dgm:pt modelId="{0039EF8E-D258-4C42-BE87-FAD657FB5537}" type="pres">
      <dgm:prSet presAssocID="{3A908CC4-1376-49BE-A34F-AD87D213788F}" presName="sibTrans" presStyleLbl="sibTrans1D1" presStyleIdx="0" presStyleCnt="8"/>
      <dgm:spPr/>
    </dgm:pt>
    <dgm:pt modelId="{8A9FB098-4A7F-4D4B-B142-B8B64EC023BD}" type="pres">
      <dgm:prSet presAssocID="{A9FA6EFD-FD64-42D3-B432-659D0B24A59B}" presName="node" presStyleLbl="node1" presStyleIdx="1" presStyleCnt="8" custScaleX="178476" custRadScaleRad="103064" custRadScaleInc="31846">
        <dgm:presLayoutVars>
          <dgm:bulletEnabled val="1"/>
        </dgm:presLayoutVars>
      </dgm:prSet>
      <dgm:spPr/>
    </dgm:pt>
    <dgm:pt modelId="{DA599FCD-CBC5-416C-A8BD-2B37C078B16C}" type="pres">
      <dgm:prSet presAssocID="{A9FA6EFD-FD64-42D3-B432-659D0B24A59B}" presName="spNode" presStyleCnt="0"/>
      <dgm:spPr/>
    </dgm:pt>
    <dgm:pt modelId="{D0C56B8B-9598-43AF-8001-4F6E13665158}" type="pres">
      <dgm:prSet presAssocID="{D4BCDC28-57A0-4E12-B014-B2FF849904BE}" presName="sibTrans" presStyleLbl="sibTrans1D1" presStyleIdx="1" presStyleCnt="8"/>
      <dgm:spPr/>
    </dgm:pt>
    <dgm:pt modelId="{89660919-E188-4A54-AA3B-0328F88381CC}" type="pres">
      <dgm:prSet presAssocID="{7278AE72-1C08-4BD4-B070-6C3A07E5BF70}" presName="node" presStyleLbl="node1" presStyleIdx="2" presStyleCnt="8" custScaleX="245468">
        <dgm:presLayoutVars>
          <dgm:bulletEnabled val="1"/>
        </dgm:presLayoutVars>
      </dgm:prSet>
      <dgm:spPr/>
    </dgm:pt>
    <dgm:pt modelId="{B6C87B4D-C1BA-4C8B-AB4D-095EDE38DB4A}" type="pres">
      <dgm:prSet presAssocID="{7278AE72-1C08-4BD4-B070-6C3A07E5BF70}" presName="spNode" presStyleCnt="0"/>
      <dgm:spPr/>
    </dgm:pt>
    <dgm:pt modelId="{B62B6863-8388-49A5-A1CD-B34F0A327A16}" type="pres">
      <dgm:prSet presAssocID="{CDAFCDAB-593E-4F94-8C3A-4B8D948C98F1}" presName="sibTrans" presStyleLbl="sibTrans1D1" presStyleIdx="2" presStyleCnt="8"/>
      <dgm:spPr/>
    </dgm:pt>
    <dgm:pt modelId="{560DF5D3-AE36-47C1-9693-81D9CF98B92D}" type="pres">
      <dgm:prSet presAssocID="{89494DB5-CF0F-4AD6-BB79-FEC28EE66CB7}" presName="node" presStyleLbl="node1" presStyleIdx="3" presStyleCnt="8" custScaleX="157961" custRadScaleRad="100445" custRadScaleInc="-72767">
        <dgm:presLayoutVars>
          <dgm:bulletEnabled val="1"/>
        </dgm:presLayoutVars>
      </dgm:prSet>
      <dgm:spPr/>
    </dgm:pt>
    <dgm:pt modelId="{2FD86D95-D30D-481B-BE51-C34BA8595F35}" type="pres">
      <dgm:prSet presAssocID="{89494DB5-CF0F-4AD6-BB79-FEC28EE66CB7}" presName="spNode" presStyleCnt="0"/>
      <dgm:spPr/>
    </dgm:pt>
    <dgm:pt modelId="{B7301014-8256-4162-8B3B-6CD631FF9619}" type="pres">
      <dgm:prSet presAssocID="{85EA475F-AFBF-4ECC-99FF-C9C0C92DE7CE}" presName="sibTrans" presStyleLbl="sibTrans1D1" presStyleIdx="3" presStyleCnt="8"/>
      <dgm:spPr/>
    </dgm:pt>
    <dgm:pt modelId="{C273ECE9-8DFE-4ED5-A8B0-C24977BE57E1}" type="pres">
      <dgm:prSet presAssocID="{D89107CA-E465-4926-8E27-CDE9F6CE3B54}" presName="node" presStyleLbl="node1" presStyleIdx="4" presStyleCnt="8" custScaleX="200445" custScaleY="110860">
        <dgm:presLayoutVars>
          <dgm:bulletEnabled val="1"/>
        </dgm:presLayoutVars>
      </dgm:prSet>
      <dgm:spPr/>
    </dgm:pt>
    <dgm:pt modelId="{65EAE8FF-5D5A-42E6-97CD-E2FBDC20E54C}" type="pres">
      <dgm:prSet presAssocID="{D89107CA-E465-4926-8E27-CDE9F6CE3B54}" presName="spNode" presStyleCnt="0"/>
      <dgm:spPr/>
    </dgm:pt>
    <dgm:pt modelId="{4A33F749-C5B9-41B1-B297-3AF8BE3FE9F3}" type="pres">
      <dgm:prSet presAssocID="{ADCFD658-D081-4449-9709-E0F2EE529AD3}" presName="sibTrans" presStyleLbl="sibTrans1D1" presStyleIdx="4" presStyleCnt="8"/>
      <dgm:spPr/>
    </dgm:pt>
    <dgm:pt modelId="{CA8A20A4-D822-4769-A534-45AA67696AD8}" type="pres">
      <dgm:prSet presAssocID="{BFB748CF-42E4-42AB-90E9-617DEA5D43EE}" presName="node" presStyleLbl="node1" presStyleIdx="5" presStyleCnt="8" custScaleX="198991" custScaleY="138745" custRadScaleRad="101618" custRadScaleInc="49933">
        <dgm:presLayoutVars>
          <dgm:bulletEnabled val="1"/>
        </dgm:presLayoutVars>
      </dgm:prSet>
      <dgm:spPr/>
    </dgm:pt>
    <dgm:pt modelId="{4B173B69-29EF-468F-A91A-C0CE0D6D7E5F}" type="pres">
      <dgm:prSet presAssocID="{BFB748CF-42E4-42AB-90E9-617DEA5D43EE}" presName="spNode" presStyleCnt="0"/>
      <dgm:spPr/>
    </dgm:pt>
    <dgm:pt modelId="{A768328E-15DF-4821-A804-EF0A435BA3D3}" type="pres">
      <dgm:prSet presAssocID="{ED6E414B-0BD3-4631-BC83-FB5BB063975B}" presName="sibTrans" presStyleLbl="sibTrans1D1" presStyleIdx="5" presStyleCnt="8"/>
      <dgm:spPr/>
    </dgm:pt>
    <dgm:pt modelId="{1C10CB85-00A6-4764-805F-B8FFC4474893}" type="pres">
      <dgm:prSet presAssocID="{3DBFDA13-1AD2-41B8-A4B0-9DAB3A316FF2}" presName="node" presStyleLbl="node1" presStyleIdx="6" presStyleCnt="8" custScaleX="260122">
        <dgm:presLayoutVars>
          <dgm:bulletEnabled val="1"/>
        </dgm:presLayoutVars>
      </dgm:prSet>
      <dgm:spPr/>
    </dgm:pt>
    <dgm:pt modelId="{214DF720-F99F-424C-B032-ED9A38745DEF}" type="pres">
      <dgm:prSet presAssocID="{3DBFDA13-1AD2-41B8-A4B0-9DAB3A316FF2}" presName="spNode" presStyleCnt="0"/>
      <dgm:spPr/>
    </dgm:pt>
    <dgm:pt modelId="{59AC533B-48C4-42CE-BBD3-B5A7010061B8}" type="pres">
      <dgm:prSet presAssocID="{B32FC180-BFF7-4913-A040-052E0D6A5070}" presName="sibTrans" presStyleLbl="sibTrans1D1" presStyleIdx="6" presStyleCnt="8"/>
      <dgm:spPr/>
    </dgm:pt>
    <dgm:pt modelId="{76041AD2-DA90-4E7C-A39F-91EDA32ECAF5}" type="pres">
      <dgm:prSet presAssocID="{E3BD5513-B731-46C5-8B5A-19E466B97479}" presName="node" presStyleLbl="node1" presStyleIdx="7" presStyleCnt="8" custScaleX="237153" custScaleY="124917" custRadScaleRad="96784" custRadScaleInc="-29440">
        <dgm:presLayoutVars>
          <dgm:bulletEnabled val="1"/>
        </dgm:presLayoutVars>
      </dgm:prSet>
      <dgm:spPr/>
    </dgm:pt>
    <dgm:pt modelId="{5A6CB2DD-64F9-4054-8315-20EFB91159F4}" type="pres">
      <dgm:prSet presAssocID="{E3BD5513-B731-46C5-8B5A-19E466B97479}" presName="spNode" presStyleCnt="0"/>
      <dgm:spPr/>
    </dgm:pt>
    <dgm:pt modelId="{1EAAB1D9-A921-4EAF-A0C0-6B03E289F6D9}" type="pres">
      <dgm:prSet presAssocID="{5BDCBC4C-104E-44AB-8EF4-A75867A2E48A}" presName="sibTrans" presStyleLbl="sibTrans1D1" presStyleIdx="7" presStyleCnt="8"/>
      <dgm:spPr/>
    </dgm:pt>
  </dgm:ptLst>
  <dgm:cxnLst>
    <dgm:cxn modelId="{CA824401-A054-46A2-870F-051E375D523D}" type="presOf" srcId="{3A908CC4-1376-49BE-A34F-AD87D213788F}" destId="{0039EF8E-D258-4C42-BE87-FAD657FB5537}" srcOrd="0" destOrd="0" presId="urn:microsoft.com/office/officeart/2005/8/layout/cycle5"/>
    <dgm:cxn modelId="{02524D0E-2924-4AE0-B29A-B1F25DF8094E}" type="presOf" srcId="{ADCFD658-D081-4449-9709-E0F2EE529AD3}" destId="{4A33F749-C5B9-41B1-B297-3AF8BE3FE9F3}" srcOrd="0" destOrd="0" presId="urn:microsoft.com/office/officeart/2005/8/layout/cycle5"/>
    <dgm:cxn modelId="{42B44817-368B-4663-B716-388DE4DA7EE6}" type="presOf" srcId="{E3BD5513-B731-46C5-8B5A-19E466B97479}" destId="{76041AD2-DA90-4E7C-A39F-91EDA32ECAF5}" srcOrd="0" destOrd="0" presId="urn:microsoft.com/office/officeart/2005/8/layout/cycle5"/>
    <dgm:cxn modelId="{57C2721C-5038-45E0-A736-D0A551580598}" type="presOf" srcId="{3DBFDA13-1AD2-41B8-A4B0-9DAB3A316FF2}" destId="{1C10CB85-00A6-4764-805F-B8FFC4474893}" srcOrd="0" destOrd="0" presId="urn:microsoft.com/office/officeart/2005/8/layout/cycle5"/>
    <dgm:cxn modelId="{AC4C9F22-83FF-4FA2-AD20-42977AC73F78}" type="presOf" srcId="{A9FA6EFD-FD64-42D3-B432-659D0B24A59B}" destId="{8A9FB098-4A7F-4D4B-B142-B8B64EC023BD}" srcOrd="0" destOrd="0" presId="urn:microsoft.com/office/officeart/2005/8/layout/cycle5"/>
    <dgm:cxn modelId="{D9F2E327-18DD-4C35-B7A5-0E7D0D558422}" type="presOf" srcId="{B32FC180-BFF7-4913-A040-052E0D6A5070}" destId="{59AC533B-48C4-42CE-BBD3-B5A7010061B8}" srcOrd="0" destOrd="0" presId="urn:microsoft.com/office/officeart/2005/8/layout/cycle5"/>
    <dgm:cxn modelId="{D03E6637-761D-472F-86C2-55A2A7F29182}" type="presOf" srcId="{F60FDDA8-19E8-4420-9726-9B61EC503DFE}" destId="{2752F294-BBA1-4507-8B75-E1B826595693}" srcOrd="0" destOrd="0" presId="urn:microsoft.com/office/officeart/2005/8/layout/cycle5"/>
    <dgm:cxn modelId="{56B8C84A-B44C-4265-BC9C-A6F796EE1E0C}" srcId="{FBF32FED-0C62-40BC-B0CD-FD67F5033683}" destId="{7278AE72-1C08-4BD4-B070-6C3A07E5BF70}" srcOrd="2" destOrd="0" parTransId="{FF4CCF08-B6A0-41F3-91DC-FCA5476D54E3}" sibTransId="{CDAFCDAB-593E-4F94-8C3A-4B8D948C98F1}"/>
    <dgm:cxn modelId="{789FB14F-58AA-4430-B5CA-29580C6DDEE6}" srcId="{FBF32FED-0C62-40BC-B0CD-FD67F5033683}" destId="{89494DB5-CF0F-4AD6-BB79-FEC28EE66CB7}" srcOrd="3" destOrd="0" parTransId="{10157394-FCD4-48D6-A94D-7CE205836561}" sibTransId="{85EA475F-AFBF-4ECC-99FF-C9C0C92DE7CE}"/>
    <dgm:cxn modelId="{3E8D5151-9DF5-419F-B0B9-209A3411C84A}" srcId="{FBF32FED-0C62-40BC-B0CD-FD67F5033683}" destId="{BFB748CF-42E4-42AB-90E9-617DEA5D43EE}" srcOrd="5" destOrd="0" parTransId="{7334369A-65BD-434B-AC3E-95BF9C3A1F35}" sibTransId="{ED6E414B-0BD3-4631-BC83-FB5BB063975B}"/>
    <dgm:cxn modelId="{DBC37C7E-46F7-46D9-9503-83F69649D1F8}" srcId="{FBF32FED-0C62-40BC-B0CD-FD67F5033683}" destId="{A9FA6EFD-FD64-42D3-B432-659D0B24A59B}" srcOrd="1" destOrd="0" parTransId="{50BD5091-5891-47EE-B1E9-5D94A017F4EE}" sibTransId="{D4BCDC28-57A0-4E12-B014-B2FF849904BE}"/>
    <dgm:cxn modelId="{FFD0F686-CD8C-436E-B4F1-9EB21F2AAA34}" type="presOf" srcId="{BFB748CF-42E4-42AB-90E9-617DEA5D43EE}" destId="{CA8A20A4-D822-4769-A534-45AA67696AD8}" srcOrd="0" destOrd="0" presId="urn:microsoft.com/office/officeart/2005/8/layout/cycle5"/>
    <dgm:cxn modelId="{64ACFB8A-5AD0-448D-888E-0CF2582380DF}" type="presOf" srcId="{5BDCBC4C-104E-44AB-8EF4-A75867A2E48A}" destId="{1EAAB1D9-A921-4EAF-A0C0-6B03E289F6D9}" srcOrd="0" destOrd="0" presId="urn:microsoft.com/office/officeart/2005/8/layout/cycle5"/>
    <dgm:cxn modelId="{77122F8B-4105-418D-955C-445074ACA525}" type="presOf" srcId="{7278AE72-1C08-4BD4-B070-6C3A07E5BF70}" destId="{89660919-E188-4A54-AA3B-0328F88381CC}" srcOrd="0" destOrd="0" presId="urn:microsoft.com/office/officeart/2005/8/layout/cycle5"/>
    <dgm:cxn modelId="{B746DE98-888C-4D43-8B38-49BD33413EF8}" type="presOf" srcId="{CDAFCDAB-593E-4F94-8C3A-4B8D948C98F1}" destId="{B62B6863-8388-49A5-A1CD-B34F0A327A16}" srcOrd="0" destOrd="0" presId="urn:microsoft.com/office/officeart/2005/8/layout/cycle5"/>
    <dgm:cxn modelId="{5A24B2A9-A305-454C-8C49-F2B0D12B250B}" type="presOf" srcId="{D89107CA-E465-4926-8E27-CDE9F6CE3B54}" destId="{C273ECE9-8DFE-4ED5-A8B0-C24977BE57E1}" srcOrd="0" destOrd="0" presId="urn:microsoft.com/office/officeart/2005/8/layout/cycle5"/>
    <dgm:cxn modelId="{0191ABAE-094E-4A13-BAEA-70408CE3DFC0}" srcId="{FBF32FED-0C62-40BC-B0CD-FD67F5033683}" destId="{F60FDDA8-19E8-4420-9726-9B61EC503DFE}" srcOrd="0" destOrd="0" parTransId="{12E9B833-829E-4458-BD29-B7BB7E38A997}" sibTransId="{3A908CC4-1376-49BE-A34F-AD87D213788F}"/>
    <dgm:cxn modelId="{D3C908B3-5440-4B8E-8710-3117E002B06F}" type="presOf" srcId="{ED6E414B-0BD3-4631-BC83-FB5BB063975B}" destId="{A768328E-15DF-4821-A804-EF0A435BA3D3}" srcOrd="0" destOrd="0" presId="urn:microsoft.com/office/officeart/2005/8/layout/cycle5"/>
    <dgm:cxn modelId="{ECD599B7-7E2C-41EF-A1BD-302BC7FEE0AD}" type="presOf" srcId="{D4BCDC28-57A0-4E12-B014-B2FF849904BE}" destId="{D0C56B8B-9598-43AF-8001-4F6E13665158}" srcOrd="0" destOrd="0" presId="urn:microsoft.com/office/officeart/2005/8/layout/cycle5"/>
    <dgm:cxn modelId="{8EED18BA-4627-46FB-9E17-127EC4A2103D}" type="presOf" srcId="{85EA475F-AFBF-4ECC-99FF-C9C0C92DE7CE}" destId="{B7301014-8256-4162-8B3B-6CD631FF9619}" srcOrd="0" destOrd="0" presId="urn:microsoft.com/office/officeart/2005/8/layout/cycle5"/>
    <dgm:cxn modelId="{F059E1DB-DA51-4F71-B40E-478C440D4803}" srcId="{FBF32FED-0C62-40BC-B0CD-FD67F5033683}" destId="{E3BD5513-B731-46C5-8B5A-19E466B97479}" srcOrd="7" destOrd="0" parTransId="{BC38A4C7-7659-43C8-9E5B-987D242C6E40}" sibTransId="{5BDCBC4C-104E-44AB-8EF4-A75867A2E48A}"/>
    <dgm:cxn modelId="{37C2BFE0-DD8F-45AE-8628-BCA2885573B6}" type="presOf" srcId="{FBF32FED-0C62-40BC-B0CD-FD67F5033683}" destId="{DD666EC8-8265-43F3-A72E-79A59151A4A9}" srcOrd="0" destOrd="0" presId="urn:microsoft.com/office/officeart/2005/8/layout/cycle5"/>
    <dgm:cxn modelId="{C46F0CEB-405B-4957-8BF2-4C8ED8B91F43}" srcId="{FBF32FED-0C62-40BC-B0CD-FD67F5033683}" destId="{D89107CA-E465-4926-8E27-CDE9F6CE3B54}" srcOrd="4" destOrd="0" parTransId="{C87ADC48-9BEB-423C-B2D7-4A5F177D09B9}" sibTransId="{ADCFD658-D081-4449-9709-E0F2EE529AD3}"/>
    <dgm:cxn modelId="{052C6BFC-C1C8-41A3-BFF8-282D651CE2A2}" srcId="{FBF32FED-0C62-40BC-B0CD-FD67F5033683}" destId="{3DBFDA13-1AD2-41B8-A4B0-9DAB3A316FF2}" srcOrd="6" destOrd="0" parTransId="{BBDE2FAF-D086-486C-A230-80AE94DC7CBD}" sibTransId="{B32FC180-BFF7-4913-A040-052E0D6A5070}"/>
    <dgm:cxn modelId="{9C8E92FC-1572-4657-AFB5-528E1F365923}" type="presOf" srcId="{89494DB5-CF0F-4AD6-BB79-FEC28EE66CB7}" destId="{560DF5D3-AE36-47C1-9693-81D9CF98B92D}" srcOrd="0" destOrd="0" presId="urn:microsoft.com/office/officeart/2005/8/layout/cycle5"/>
    <dgm:cxn modelId="{7E318450-1EDC-4D50-AFD0-9D7A6FDEE860}" type="presParOf" srcId="{DD666EC8-8265-43F3-A72E-79A59151A4A9}" destId="{2752F294-BBA1-4507-8B75-E1B826595693}" srcOrd="0" destOrd="0" presId="urn:microsoft.com/office/officeart/2005/8/layout/cycle5"/>
    <dgm:cxn modelId="{1A64DF4F-6EE3-4BE8-AB16-BDF45B35C032}" type="presParOf" srcId="{DD666EC8-8265-43F3-A72E-79A59151A4A9}" destId="{2B0F20D1-1585-4F2E-8A78-3EECE951D1A0}" srcOrd="1" destOrd="0" presId="urn:microsoft.com/office/officeart/2005/8/layout/cycle5"/>
    <dgm:cxn modelId="{A08A1A58-8513-4B3F-BAB7-8F9FA5452FF2}" type="presParOf" srcId="{DD666EC8-8265-43F3-A72E-79A59151A4A9}" destId="{0039EF8E-D258-4C42-BE87-FAD657FB5537}" srcOrd="2" destOrd="0" presId="urn:microsoft.com/office/officeart/2005/8/layout/cycle5"/>
    <dgm:cxn modelId="{CC584ACD-D724-4ADD-A508-F64AAF1A986F}" type="presParOf" srcId="{DD666EC8-8265-43F3-A72E-79A59151A4A9}" destId="{8A9FB098-4A7F-4D4B-B142-B8B64EC023BD}" srcOrd="3" destOrd="0" presId="urn:microsoft.com/office/officeart/2005/8/layout/cycle5"/>
    <dgm:cxn modelId="{5A67C1E2-BF83-4116-9824-C5A7B0057217}" type="presParOf" srcId="{DD666EC8-8265-43F3-A72E-79A59151A4A9}" destId="{DA599FCD-CBC5-416C-A8BD-2B37C078B16C}" srcOrd="4" destOrd="0" presId="urn:microsoft.com/office/officeart/2005/8/layout/cycle5"/>
    <dgm:cxn modelId="{7BC6BD21-1A9A-41D4-968A-74354848A3A7}" type="presParOf" srcId="{DD666EC8-8265-43F3-A72E-79A59151A4A9}" destId="{D0C56B8B-9598-43AF-8001-4F6E13665158}" srcOrd="5" destOrd="0" presId="urn:microsoft.com/office/officeart/2005/8/layout/cycle5"/>
    <dgm:cxn modelId="{7971757D-D137-46F3-86A3-E8413451420D}" type="presParOf" srcId="{DD666EC8-8265-43F3-A72E-79A59151A4A9}" destId="{89660919-E188-4A54-AA3B-0328F88381CC}" srcOrd="6" destOrd="0" presId="urn:microsoft.com/office/officeart/2005/8/layout/cycle5"/>
    <dgm:cxn modelId="{46E5F6C1-6681-4DFC-BF74-1B03F0052BB0}" type="presParOf" srcId="{DD666EC8-8265-43F3-A72E-79A59151A4A9}" destId="{B6C87B4D-C1BA-4C8B-AB4D-095EDE38DB4A}" srcOrd="7" destOrd="0" presId="urn:microsoft.com/office/officeart/2005/8/layout/cycle5"/>
    <dgm:cxn modelId="{DBF7E123-5ED6-4920-9B84-A177B76D8662}" type="presParOf" srcId="{DD666EC8-8265-43F3-A72E-79A59151A4A9}" destId="{B62B6863-8388-49A5-A1CD-B34F0A327A16}" srcOrd="8" destOrd="0" presId="urn:microsoft.com/office/officeart/2005/8/layout/cycle5"/>
    <dgm:cxn modelId="{0E52F22D-CC57-4EE7-8498-16A619035BA7}" type="presParOf" srcId="{DD666EC8-8265-43F3-A72E-79A59151A4A9}" destId="{560DF5D3-AE36-47C1-9693-81D9CF98B92D}" srcOrd="9" destOrd="0" presId="urn:microsoft.com/office/officeart/2005/8/layout/cycle5"/>
    <dgm:cxn modelId="{CE492D13-7D5E-4E61-878D-711013B0C9A5}" type="presParOf" srcId="{DD666EC8-8265-43F3-A72E-79A59151A4A9}" destId="{2FD86D95-D30D-481B-BE51-C34BA8595F35}" srcOrd="10" destOrd="0" presId="urn:microsoft.com/office/officeart/2005/8/layout/cycle5"/>
    <dgm:cxn modelId="{4DC35E5B-87C8-4BB8-A466-12CCDADB8724}" type="presParOf" srcId="{DD666EC8-8265-43F3-A72E-79A59151A4A9}" destId="{B7301014-8256-4162-8B3B-6CD631FF9619}" srcOrd="11" destOrd="0" presId="urn:microsoft.com/office/officeart/2005/8/layout/cycle5"/>
    <dgm:cxn modelId="{8BA408AB-FEC7-4968-9C91-91221614C3CA}" type="presParOf" srcId="{DD666EC8-8265-43F3-A72E-79A59151A4A9}" destId="{C273ECE9-8DFE-4ED5-A8B0-C24977BE57E1}" srcOrd="12" destOrd="0" presId="urn:microsoft.com/office/officeart/2005/8/layout/cycle5"/>
    <dgm:cxn modelId="{4A1D8EAF-9E68-41CC-AD6C-3706480A9E6B}" type="presParOf" srcId="{DD666EC8-8265-43F3-A72E-79A59151A4A9}" destId="{65EAE8FF-5D5A-42E6-97CD-E2FBDC20E54C}" srcOrd="13" destOrd="0" presId="urn:microsoft.com/office/officeart/2005/8/layout/cycle5"/>
    <dgm:cxn modelId="{B852E5DF-2494-431F-BBD5-2C738307D199}" type="presParOf" srcId="{DD666EC8-8265-43F3-A72E-79A59151A4A9}" destId="{4A33F749-C5B9-41B1-B297-3AF8BE3FE9F3}" srcOrd="14" destOrd="0" presId="urn:microsoft.com/office/officeart/2005/8/layout/cycle5"/>
    <dgm:cxn modelId="{998D0FBE-EDEF-4C2E-8FD3-90D6A3AF9C02}" type="presParOf" srcId="{DD666EC8-8265-43F3-A72E-79A59151A4A9}" destId="{CA8A20A4-D822-4769-A534-45AA67696AD8}" srcOrd="15" destOrd="0" presId="urn:microsoft.com/office/officeart/2005/8/layout/cycle5"/>
    <dgm:cxn modelId="{E04FE0C7-7161-44C6-99E1-6C350972065F}" type="presParOf" srcId="{DD666EC8-8265-43F3-A72E-79A59151A4A9}" destId="{4B173B69-29EF-468F-A91A-C0CE0D6D7E5F}" srcOrd="16" destOrd="0" presId="urn:microsoft.com/office/officeart/2005/8/layout/cycle5"/>
    <dgm:cxn modelId="{4CF4E539-6A61-4321-A356-C1558E1E5EB4}" type="presParOf" srcId="{DD666EC8-8265-43F3-A72E-79A59151A4A9}" destId="{A768328E-15DF-4821-A804-EF0A435BA3D3}" srcOrd="17" destOrd="0" presId="urn:microsoft.com/office/officeart/2005/8/layout/cycle5"/>
    <dgm:cxn modelId="{99258D72-73BC-4CFA-8A7A-2EBE86990518}" type="presParOf" srcId="{DD666EC8-8265-43F3-A72E-79A59151A4A9}" destId="{1C10CB85-00A6-4764-805F-B8FFC4474893}" srcOrd="18" destOrd="0" presId="urn:microsoft.com/office/officeart/2005/8/layout/cycle5"/>
    <dgm:cxn modelId="{7FEB9832-D4A0-433E-83AA-DF5A36B214BB}" type="presParOf" srcId="{DD666EC8-8265-43F3-A72E-79A59151A4A9}" destId="{214DF720-F99F-424C-B032-ED9A38745DEF}" srcOrd="19" destOrd="0" presId="urn:microsoft.com/office/officeart/2005/8/layout/cycle5"/>
    <dgm:cxn modelId="{ECF1A5CB-51E3-4868-8728-CE135C696250}" type="presParOf" srcId="{DD666EC8-8265-43F3-A72E-79A59151A4A9}" destId="{59AC533B-48C4-42CE-BBD3-B5A7010061B8}" srcOrd="20" destOrd="0" presId="urn:microsoft.com/office/officeart/2005/8/layout/cycle5"/>
    <dgm:cxn modelId="{AA542DF9-F762-446A-84A1-DD1896C7E14F}" type="presParOf" srcId="{DD666EC8-8265-43F3-A72E-79A59151A4A9}" destId="{76041AD2-DA90-4E7C-A39F-91EDA32ECAF5}" srcOrd="21" destOrd="0" presId="urn:microsoft.com/office/officeart/2005/8/layout/cycle5"/>
    <dgm:cxn modelId="{46AFBAB0-CC76-4E03-B45F-F0643FE24C23}" type="presParOf" srcId="{DD666EC8-8265-43F3-A72E-79A59151A4A9}" destId="{5A6CB2DD-64F9-4054-8315-20EFB91159F4}" srcOrd="22" destOrd="0" presId="urn:microsoft.com/office/officeart/2005/8/layout/cycle5"/>
    <dgm:cxn modelId="{0E38E182-7D94-41C9-9587-D26FA3BCF33E}" type="presParOf" srcId="{DD666EC8-8265-43F3-A72E-79A59151A4A9}" destId="{1EAAB1D9-A921-4EAF-A0C0-6B03E289F6D9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04FCAD-9206-764A-8FC4-F2A2887A3441}" type="doc">
      <dgm:prSet loTypeId="urn:microsoft.com/office/officeart/2005/8/layout/cycle7" loCatId="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EA3D8C3F-DB4A-CB49-8AC1-8D067CB64807}">
      <dgm:prSet phldrT="[Text]"/>
      <dgm:spPr/>
      <dgm:t>
        <a:bodyPr/>
        <a:lstStyle/>
        <a:p>
          <a:r>
            <a:rPr lang="en-US" dirty="0"/>
            <a:t>1. Link with Owners</a:t>
          </a:r>
        </a:p>
      </dgm:t>
    </dgm:pt>
    <dgm:pt modelId="{A11AEC72-070E-9C45-B51D-D0868E7D3E89}" type="parTrans" cxnId="{616DC5C1-E9D2-8643-B415-F27316818E78}">
      <dgm:prSet/>
      <dgm:spPr/>
      <dgm:t>
        <a:bodyPr/>
        <a:lstStyle/>
        <a:p>
          <a:endParaRPr lang="en-US"/>
        </a:p>
      </dgm:t>
    </dgm:pt>
    <dgm:pt modelId="{EA07F833-FD91-054F-8269-669081AF75AE}" type="sibTrans" cxnId="{616DC5C1-E9D2-8643-B415-F27316818E78}">
      <dgm:prSet/>
      <dgm:spPr/>
      <dgm:t>
        <a:bodyPr/>
        <a:lstStyle/>
        <a:p>
          <a:endParaRPr lang="en-US"/>
        </a:p>
      </dgm:t>
    </dgm:pt>
    <dgm:pt modelId="{6DD25C85-1128-5B4A-A836-C87FF5BD0893}">
      <dgm:prSet phldrT="[Text]"/>
      <dgm:spPr/>
      <dgm:t>
        <a:bodyPr/>
        <a:lstStyle/>
        <a:p>
          <a:r>
            <a:rPr lang="en-US" dirty="0"/>
            <a:t>2. Write Policies</a:t>
          </a:r>
        </a:p>
      </dgm:t>
    </dgm:pt>
    <dgm:pt modelId="{78DC8DB9-4CF2-964F-A4F2-60D009C4355B}" type="parTrans" cxnId="{6713BF6B-F43F-D649-8A86-59972A178D26}">
      <dgm:prSet/>
      <dgm:spPr/>
      <dgm:t>
        <a:bodyPr/>
        <a:lstStyle/>
        <a:p>
          <a:endParaRPr lang="en-US"/>
        </a:p>
      </dgm:t>
    </dgm:pt>
    <dgm:pt modelId="{A751C5CD-94D2-134B-8B4B-C6CA981FA865}" type="sibTrans" cxnId="{6713BF6B-F43F-D649-8A86-59972A178D26}">
      <dgm:prSet/>
      <dgm:spPr/>
      <dgm:t>
        <a:bodyPr/>
        <a:lstStyle/>
        <a:p>
          <a:endParaRPr lang="en-US"/>
        </a:p>
      </dgm:t>
    </dgm:pt>
    <dgm:pt modelId="{6BF0CB6E-118A-D24F-A3C2-BC1CE0AEA064}">
      <dgm:prSet phldrT="[Text]"/>
      <dgm:spPr/>
      <dgm:t>
        <a:bodyPr/>
        <a:lstStyle/>
        <a:p>
          <a:r>
            <a:rPr lang="en-US" dirty="0"/>
            <a:t>3. Monitor Outcomes</a:t>
          </a:r>
        </a:p>
      </dgm:t>
    </dgm:pt>
    <dgm:pt modelId="{78884870-A4F2-B744-8FAE-2707E4BEFD93}" type="parTrans" cxnId="{65F8E026-946F-B242-9BD1-97DFEDC4FAA2}">
      <dgm:prSet/>
      <dgm:spPr/>
      <dgm:t>
        <a:bodyPr/>
        <a:lstStyle/>
        <a:p>
          <a:endParaRPr lang="en-US"/>
        </a:p>
      </dgm:t>
    </dgm:pt>
    <dgm:pt modelId="{BEF41C53-6DC5-F141-8E77-4DCB09CCFCC9}" type="sibTrans" cxnId="{65F8E026-946F-B242-9BD1-97DFEDC4FAA2}">
      <dgm:prSet/>
      <dgm:spPr/>
      <dgm:t>
        <a:bodyPr/>
        <a:lstStyle/>
        <a:p>
          <a:endParaRPr lang="en-US"/>
        </a:p>
      </dgm:t>
    </dgm:pt>
    <dgm:pt modelId="{20D25CC3-B075-284E-A76F-6A45511EB183}" type="pres">
      <dgm:prSet presAssocID="{BA04FCAD-9206-764A-8FC4-F2A2887A3441}" presName="Name0" presStyleCnt="0">
        <dgm:presLayoutVars>
          <dgm:dir/>
          <dgm:resizeHandles val="exact"/>
        </dgm:presLayoutVars>
      </dgm:prSet>
      <dgm:spPr/>
    </dgm:pt>
    <dgm:pt modelId="{E1650059-604B-FC4D-94DF-F480351C8769}" type="pres">
      <dgm:prSet presAssocID="{EA3D8C3F-DB4A-CB49-8AC1-8D067CB64807}" presName="node" presStyleLbl="node1" presStyleIdx="0" presStyleCnt="3">
        <dgm:presLayoutVars>
          <dgm:bulletEnabled val="1"/>
        </dgm:presLayoutVars>
      </dgm:prSet>
      <dgm:spPr/>
    </dgm:pt>
    <dgm:pt modelId="{199A47A1-FDE9-414A-94F9-8E4EF1CD4008}" type="pres">
      <dgm:prSet presAssocID="{EA07F833-FD91-054F-8269-669081AF75AE}" presName="sibTrans" presStyleLbl="sibTrans2D1" presStyleIdx="0" presStyleCnt="3"/>
      <dgm:spPr/>
    </dgm:pt>
    <dgm:pt modelId="{057C7DE1-F9A9-3945-B306-E07D51C36B51}" type="pres">
      <dgm:prSet presAssocID="{EA07F833-FD91-054F-8269-669081AF75AE}" presName="connectorText" presStyleLbl="sibTrans2D1" presStyleIdx="0" presStyleCnt="3"/>
      <dgm:spPr/>
    </dgm:pt>
    <dgm:pt modelId="{521402A9-60F7-9045-B30E-6D13FF6F857C}" type="pres">
      <dgm:prSet presAssocID="{6DD25C85-1128-5B4A-A836-C87FF5BD0893}" presName="node" presStyleLbl="node1" presStyleIdx="1" presStyleCnt="3">
        <dgm:presLayoutVars>
          <dgm:bulletEnabled val="1"/>
        </dgm:presLayoutVars>
      </dgm:prSet>
      <dgm:spPr/>
    </dgm:pt>
    <dgm:pt modelId="{6F607086-B98C-E844-A968-FE9612F6EB58}" type="pres">
      <dgm:prSet presAssocID="{A751C5CD-94D2-134B-8B4B-C6CA981FA865}" presName="sibTrans" presStyleLbl="sibTrans2D1" presStyleIdx="1" presStyleCnt="3"/>
      <dgm:spPr/>
    </dgm:pt>
    <dgm:pt modelId="{E5241C2D-42AE-144C-A0E0-21653FAAA247}" type="pres">
      <dgm:prSet presAssocID="{A751C5CD-94D2-134B-8B4B-C6CA981FA865}" presName="connectorText" presStyleLbl="sibTrans2D1" presStyleIdx="1" presStyleCnt="3"/>
      <dgm:spPr/>
    </dgm:pt>
    <dgm:pt modelId="{EAE07061-EC0B-4440-A574-6F022E2348FB}" type="pres">
      <dgm:prSet presAssocID="{6BF0CB6E-118A-D24F-A3C2-BC1CE0AEA064}" presName="node" presStyleLbl="node1" presStyleIdx="2" presStyleCnt="3">
        <dgm:presLayoutVars>
          <dgm:bulletEnabled val="1"/>
        </dgm:presLayoutVars>
      </dgm:prSet>
      <dgm:spPr/>
    </dgm:pt>
    <dgm:pt modelId="{79839EE9-8D4A-C849-AB5D-519CE790EE87}" type="pres">
      <dgm:prSet presAssocID="{BEF41C53-6DC5-F141-8E77-4DCB09CCFCC9}" presName="sibTrans" presStyleLbl="sibTrans2D1" presStyleIdx="2" presStyleCnt="3"/>
      <dgm:spPr/>
    </dgm:pt>
    <dgm:pt modelId="{AE06C3A2-0B87-4F4F-8AF6-B32F17BA4A96}" type="pres">
      <dgm:prSet presAssocID="{BEF41C53-6DC5-F141-8E77-4DCB09CCFCC9}" presName="connectorText" presStyleLbl="sibTrans2D1" presStyleIdx="2" presStyleCnt="3"/>
      <dgm:spPr/>
    </dgm:pt>
  </dgm:ptLst>
  <dgm:cxnLst>
    <dgm:cxn modelId="{CFC80A1C-9369-B046-B801-3C8EC8FD16E6}" type="presOf" srcId="{BEF41C53-6DC5-F141-8E77-4DCB09CCFCC9}" destId="{AE06C3A2-0B87-4F4F-8AF6-B32F17BA4A96}" srcOrd="1" destOrd="0" presId="urn:microsoft.com/office/officeart/2005/8/layout/cycle7"/>
    <dgm:cxn modelId="{DE058921-C3C4-2746-A818-E47350258EF0}" type="presOf" srcId="{BA04FCAD-9206-764A-8FC4-F2A2887A3441}" destId="{20D25CC3-B075-284E-A76F-6A45511EB183}" srcOrd="0" destOrd="0" presId="urn:microsoft.com/office/officeart/2005/8/layout/cycle7"/>
    <dgm:cxn modelId="{65F8E026-946F-B242-9BD1-97DFEDC4FAA2}" srcId="{BA04FCAD-9206-764A-8FC4-F2A2887A3441}" destId="{6BF0CB6E-118A-D24F-A3C2-BC1CE0AEA064}" srcOrd="2" destOrd="0" parTransId="{78884870-A4F2-B744-8FAE-2707E4BEFD93}" sibTransId="{BEF41C53-6DC5-F141-8E77-4DCB09CCFCC9}"/>
    <dgm:cxn modelId="{6713BF6B-F43F-D649-8A86-59972A178D26}" srcId="{BA04FCAD-9206-764A-8FC4-F2A2887A3441}" destId="{6DD25C85-1128-5B4A-A836-C87FF5BD0893}" srcOrd="1" destOrd="0" parTransId="{78DC8DB9-4CF2-964F-A4F2-60D009C4355B}" sibTransId="{A751C5CD-94D2-134B-8B4B-C6CA981FA865}"/>
    <dgm:cxn modelId="{51599293-23B1-8C4E-A090-3A32B9E8117F}" type="presOf" srcId="{EA07F833-FD91-054F-8269-669081AF75AE}" destId="{199A47A1-FDE9-414A-94F9-8E4EF1CD4008}" srcOrd="0" destOrd="0" presId="urn:microsoft.com/office/officeart/2005/8/layout/cycle7"/>
    <dgm:cxn modelId="{961EF9A5-E0A6-474C-A8A6-151A0413640D}" type="presOf" srcId="{EA07F833-FD91-054F-8269-669081AF75AE}" destId="{057C7DE1-F9A9-3945-B306-E07D51C36B51}" srcOrd="1" destOrd="0" presId="urn:microsoft.com/office/officeart/2005/8/layout/cycle7"/>
    <dgm:cxn modelId="{59FCDCB0-5628-1042-894E-593F39D6C4C5}" type="presOf" srcId="{EA3D8C3F-DB4A-CB49-8AC1-8D067CB64807}" destId="{E1650059-604B-FC4D-94DF-F480351C8769}" srcOrd="0" destOrd="0" presId="urn:microsoft.com/office/officeart/2005/8/layout/cycle7"/>
    <dgm:cxn modelId="{39A6B1C0-4FFB-3545-850C-05BE0EFD5D95}" type="presOf" srcId="{6BF0CB6E-118A-D24F-A3C2-BC1CE0AEA064}" destId="{EAE07061-EC0B-4440-A574-6F022E2348FB}" srcOrd="0" destOrd="0" presId="urn:microsoft.com/office/officeart/2005/8/layout/cycle7"/>
    <dgm:cxn modelId="{616DC5C1-E9D2-8643-B415-F27316818E78}" srcId="{BA04FCAD-9206-764A-8FC4-F2A2887A3441}" destId="{EA3D8C3F-DB4A-CB49-8AC1-8D067CB64807}" srcOrd="0" destOrd="0" parTransId="{A11AEC72-070E-9C45-B51D-D0868E7D3E89}" sibTransId="{EA07F833-FD91-054F-8269-669081AF75AE}"/>
    <dgm:cxn modelId="{883F5DCE-F65C-D640-B884-9F794DD3AB7C}" type="presOf" srcId="{BEF41C53-6DC5-F141-8E77-4DCB09CCFCC9}" destId="{79839EE9-8D4A-C849-AB5D-519CE790EE87}" srcOrd="0" destOrd="0" presId="urn:microsoft.com/office/officeart/2005/8/layout/cycle7"/>
    <dgm:cxn modelId="{452412D5-C9FF-A047-ADC6-C0102BA9B24C}" type="presOf" srcId="{A751C5CD-94D2-134B-8B4B-C6CA981FA865}" destId="{6F607086-B98C-E844-A968-FE9612F6EB58}" srcOrd="0" destOrd="0" presId="urn:microsoft.com/office/officeart/2005/8/layout/cycle7"/>
    <dgm:cxn modelId="{E3792CD5-151B-D843-A736-7BBD3FB508E6}" type="presOf" srcId="{A751C5CD-94D2-134B-8B4B-C6CA981FA865}" destId="{E5241C2D-42AE-144C-A0E0-21653FAAA247}" srcOrd="1" destOrd="0" presId="urn:microsoft.com/office/officeart/2005/8/layout/cycle7"/>
    <dgm:cxn modelId="{ACC867F9-904D-DE48-BA39-93A7E900CEF2}" type="presOf" srcId="{6DD25C85-1128-5B4A-A836-C87FF5BD0893}" destId="{521402A9-60F7-9045-B30E-6D13FF6F857C}" srcOrd="0" destOrd="0" presId="urn:microsoft.com/office/officeart/2005/8/layout/cycle7"/>
    <dgm:cxn modelId="{0654C706-CE5D-A24C-9334-7E110FD3021C}" type="presParOf" srcId="{20D25CC3-B075-284E-A76F-6A45511EB183}" destId="{E1650059-604B-FC4D-94DF-F480351C8769}" srcOrd="0" destOrd="0" presId="urn:microsoft.com/office/officeart/2005/8/layout/cycle7"/>
    <dgm:cxn modelId="{02FD7590-69E0-9543-BD91-173D81CC3C1A}" type="presParOf" srcId="{20D25CC3-B075-284E-A76F-6A45511EB183}" destId="{199A47A1-FDE9-414A-94F9-8E4EF1CD4008}" srcOrd="1" destOrd="0" presId="urn:microsoft.com/office/officeart/2005/8/layout/cycle7"/>
    <dgm:cxn modelId="{69959FE4-9A16-B447-B72D-036E412605D7}" type="presParOf" srcId="{199A47A1-FDE9-414A-94F9-8E4EF1CD4008}" destId="{057C7DE1-F9A9-3945-B306-E07D51C36B51}" srcOrd="0" destOrd="0" presId="urn:microsoft.com/office/officeart/2005/8/layout/cycle7"/>
    <dgm:cxn modelId="{285B4593-5FFE-5F49-B882-FD9C665EE624}" type="presParOf" srcId="{20D25CC3-B075-284E-A76F-6A45511EB183}" destId="{521402A9-60F7-9045-B30E-6D13FF6F857C}" srcOrd="2" destOrd="0" presId="urn:microsoft.com/office/officeart/2005/8/layout/cycle7"/>
    <dgm:cxn modelId="{9409CB6A-AA69-8D41-955C-93998821D8ED}" type="presParOf" srcId="{20D25CC3-B075-284E-A76F-6A45511EB183}" destId="{6F607086-B98C-E844-A968-FE9612F6EB58}" srcOrd="3" destOrd="0" presId="urn:microsoft.com/office/officeart/2005/8/layout/cycle7"/>
    <dgm:cxn modelId="{BD4A3AFA-48D8-E946-B044-B4FA8F101B38}" type="presParOf" srcId="{6F607086-B98C-E844-A968-FE9612F6EB58}" destId="{E5241C2D-42AE-144C-A0E0-21653FAAA247}" srcOrd="0" destOrd="0" presId="urn:microsoft.com/office/officeart/2005/8/layout/cycle7"/>
    <dgm:cxn modelId="{19F00CFD-416D-3744-AEF2-E2B7C8E6DC22}" type="presParOf" srcId="{20D25CC3-B075-284E-A76F-6A45511EB183}" destId="{EAE07061-EC0B-4440-A574-6F022E2348FB}" srcOrd="4" destOrd="0" presId="urn:microsoft.com/office/officeart/2005/8/layout/cycle7"/>
    <dgm:cxn modelId="{F9F7C616-2920-ED4B-8956-01724FAAE195}" type="presParOf" srcId="{20D25CC3-B075-284E-A76F-6A45511EB183}" destId="{79839EE9-8D4A-C849-AB5D-519CE790EE87}" srcOrd="5" destOrd="0" presId="urn:microsoft.com/office/officeart/2005/8/layout/cycle7"/>
    <dgm:cxn modelId="{F65D0F8F-3A27-F445-AA6A-AAD003045CB9}" type="presParOf" srcId="{79839EE9-8D4A-C849-AB5D-519CE790EE87}" destId="{AE06C3A2-0B87-4F4F-8AF6-B32F17BA4A9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3A43D4-9636-4304-BB5E-A940D5E0C77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36B23C-716F-4E35-8E24-1F5E96E673AD}">
      <dgm:prSet phldrT="[Text]" custT="1"/>
      <dgm:spPr/>
      <dgm:t>
        <a:bodyPr/>
        <a:lstStyle/>
        <a:p>
          <a:r>
            <a:rPr lang="en-US" sz="2800" b="1" dirty="0"/>
            <a:t>POLICY CATEGORIES</a:t>
          </a:r>
        </a:p>
      </dgm:t>
    </dgm:pt>
    <dgm:pt modelId="{B0CA6406-C4CB-45F3-AC3E-FA0BDD08E61F}" type="parTrans" cxnId="{2A71A32B-E8CC-40C0-AA54-3B2985A3A48E}">
      <dgm:prSet/>
      <dgm:spPr/>
      <dgm:t>
        <a:bodyPr/>
        <a:lstStyle/>
        <a:p>
          <a:endParaRPr lang="en-US"/>
        </a:p>
      </dgm:t>
    </dgm:pt>
    <dgm:pt modelId="{7CB4490F-698A-4489-8B4C-16F5EEA42AA7}" type="sibTrans" cxnId="{2A71A32B-E8CC-40C0-AA54-3B2985A3A48E}">
      <dgm:prSet/>
      <dgm:spPr/>
      <dgm:t>
        <a:bodyPr/>
        <a:lstStyle/>
        <a:p>
          <a:endParaRPr lang="en-US"/>
        </a:p>
      </dgm:t>
    </dgm:pt>
    <dgm:pt modelId="{E2130BBE-7854-4133-B1B0-3648116D8879}">
      <dgm:prSet phldrT="[Text]" custT="1"/>
      <dgm:spPr/>
      <dgm:t>
        <a:bodyPr/>
        <a:lstStyle/>
        <a:p>
          <a:r>
            <a:rPr lang="en-US" sz="2800" b="1" dirty="0"/>
            <a:t>GOVERNANCE PROCESS</a:t>
          </a:r>
        </a:p>
      </dgm:t>
    </dgm:pt>
    <dgm:pt modelId="{BE1DC768-793A-43D0-8DC4-0507668BB0F1}" type="parTrans" cxnId="{1ABF073B-92B1-48C6-B42F-D53191BCFA85}">
      <dgm:prSet/>
      <dgm:spPr/>
      <dgm:t>
        <a:bodyPr/>
        <a:lstStyle/>
        <a:p>
          <a:endParaRPr lang="en-US"/>
        </a:p>
      </dgm:t>
    </dgm:pt>
    <dgm:pt modelId="{52F8B760-1E12-44DE-A350-1E0685011859}" type="sibTrans" cxnId="{1ABF073B-92B1-48C6-B42F-D53191BCFA85}">
      <dgm:prSet/>
      <dgm:spPr/>
      <dgm:t>
        <a:bodyPr/>
        <a:lstStyle/>
        <a:p>
          <a:endParaRPr lang="en-US"/>
        </a:p>
      </dgm:t>
    </dgm:pt>
    <dgm:pt modelId="{9A841377-8B1E-4FB3-85B7-C84BC085EC52}">
      <dgm:prSet phldrT="[Text]" custT="1"/>
      <dgm:spPr/>
      <dgm:t>
        <a:bodyPr/>
        <a:lstStyle/>
        <a:p>
          <a:r>
            <a:rPr lang="en-US" sz="3200" b="1" dirty="0"/>
            <a:t>ENDS</a:t>
          </a:r>
        </a:p>
      </dgm:t>
    </dgm:pt>
    <dgm:pt modelId="{A32414C8-F51B-44BA-B38A-6808687656D1}" type="parTrans" cxnId="{5BEEB501-5757-4B8D-91BC-C3B3F909F185}">
      <dgm:prSet/>
      <dgm:spPr/>
      <dgm:t>
        <a:bodyPr/>
        <a:lstStyle/>
        <a:p>
          <a:endParaRPr lang="en-US"/>
        </a:p>
      </dgm:t>
    </dgm:pt>
    <dgm:pt modelId="{FFBDEA68-2474-4754-8B1E-A2FE4F74C1A1}" type="sibTrans" cxnId="{5BEEB501-5757-4B8D-91BC-C3B3F909F185}">
      <dgm:prSet/>
      <dgm:spPr/>
      <dgm:t>
        <a:bodyPr/>
        <a:lstStyle/>
        <a:p>
          <a:endParaRPr lang="en-US"/>
        </a:p>
      </dgm:t>
    </dgm:pt>
    <dgm:pt modelId="{41DD031A-DEC8-4923-B075-2FD1D804843B}">
      <dgm:prSet phldrT="[Text]" custT="1"/>
      <dgm:spPr/>
      <dgm:t>
        <a:bodyPr/>
        <a:lstStyle/>
        <a:p>
          <a:r>
            <a:rPr lang="en-US" sz="2800" b="1" dirty="0"/>
            <a:t>BOARD </a:t>
          </a:r>
        </a:p>
        <a:p>
          <a:r>
            <a:rPr lang="en-US" sz="2800" b="1" dirty="0"/>
            <a:t>MANAGEMENT</a:t>
          </a:r>
        </a:p>
        <a:p>
          <a:r>
            <a:rPr lang="en-US" sz="2800" b="1" dirty="0"/>
            <a:t>DELEGATION</a:t>
          </a:r>
        </a:p>
      </dgm:t>
    </dgm:pt>
    <dgm:pt modelId="{CD55BABC-531E-4062-A33B-8CF886E59330}" type="parTrans" cxnId="{477FDFA3-6719-48B5-8F80-6ECFAB62888F}">
      <dgm:prSet/>
      <dgm:spPr/>
      <dgm:t>
        <a:bodyPr/>
        <a:lstStyle/>
        <a:p>
          <a:endParaRPr lang="en-US"/>
        </a:p>
      </dgm:t>
    </dgm:pt>
    <dgm:pt modelId="{02181594-67BF-4126-B9A9-EF9AFBE9524F}" type="sibTrans" cxnId="{477FDFA3-6719-48B5-8F80-6ECFAB62888F}">
      <dgm:prSet/>
      <dgm:spPr/>
      <dgm:t>
        <a:bodyPr/>
        <a:lstStyle/>
        <a:p>
          <a:endParaRPr lang="en-US"/>
        </a:p>
      </dgm:t>
    </dgm:pt>
    <dgm:pt modelId="{03AB8136-162F-4D0A-9798-FD0048106574}">
      <dgm:prSet phldrT="[Text]" custT="1"/>
      <dgm:spPr/>
      <dgm:t>
        <a:bodyPr/>
        <a:lstStyle/>
        <a:p>
          <a:r>
            <a:rPr lang="en-US" sz="2800" b="1" dirty="0"/>
            <a:t>EXECUTIVE LIMITATIONS</a:t>
          </a:r>
        </a:p>
      </dgm:t>
    </dgm:pt>
    <dgm:pt modelId="{F26672A8-DEE8-4C79-BA00-198830C9F634}" type="parTrans" cxnId="{CF15053F-6BDD-45A0-AF5C-880374CAC5E6}">
      <dgm:prSet/>
      <dgm:spPr/>
      <dgm:t>
        <a:bodyPr/>
        <a:lstStyle/>
        <a:p>
          <a:endParaRPr lang="en-US"/>
        </a:p>
      </dgm:t>
    </dgm:pt>
    <dgm:pt modelId="{459BC0BF-6338-4F2C-A7DB-0BD92C319DA4}" type="sibTrans" cxnId="{CF15053F-6BDD-45A0-AF5C-880374CAC5E6}">
      <dgm:prSet/>
      <dgm:spPr/>
      <dgm:t>
        <a:bodyPr/>
        <a:lstStyle/>
        <a:p>
          <a:endParaRPr lang="en-US"/>
        </a:p>
      </dgm:t>
    </dgm:pt>
    <dgm:pt modelId="{B5986DED-18E9-4A71-964D-25D261CDB872}" type="pres">
      <dgm:prSet presAssocID="{1A3A43D4-9636-4304-BB5E-A940D5E0C773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CDB53B0-3A0A-444A-98D7-6C55B4904621}" type="pres">
      <dgm:prSet presAssocID="{1A3A43D4-9636-4304-BB5E-A940D5E0C773}" presName="matrix" presStyleCnt="0"/>
      <dgm:spPr/>
    </dgm:pt>
    <dgm:pt modelId="{7575280A-358A-4A36-B6E6-A681030C876C}" type="pres">
      <dgm:prSet presAssocID="{1A3A43D4-9636-4304-BB5E-A940D5E0C773}" presName="tile1" presStyleLbl="node1" presStyleIdx="0" presStyleCnt="4"/>
      <dgm:spPr/>
    </dgm:pt>
    <dgm:pt modelId="{6BE4962A-D8C7-4754-8A8D-AC3F6AE5F5A3}" type="pres">
      <dgm:prSet presAssocID="{1A3A43D4-9636-4304-BB5E-A940D5E0C77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BB302184-0BF2-4E68-B4ED-6A7C0DC8464A}" type="pres">
      <dgm:prSet presAssocID="{1A3A43D4-9636-4304-BB5E-A940D5E0C773}" presName="tile2" presStyleLbl="node1" presStyleIdx="1" presStyleCnt="4"/>
      <dgm:spPr/>
    </dgm:pt>
    <dgm:pt modelId="{48863EB8-98F6-4968-B138-0C8096B5E63F}" type="pres">
      <dgm:prSet presAssocID="{1A3A43D4-9636-4304-BB5E-A940D5E0C77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DC3946C3-106E-49BE-83A7-4E30779ABB15}" type="pres">
      <dgm:prSet presAssocID="{1A3A43D4-9636-4304-BB5E-A940D5E0C773}" presName="tile3" presStyleLbl="node1" presStyleIdx="2" presStyleCnt="4"/>
      <dgm:spPr/>
    </dgm:pt>
    <dgm:pt modelId="{70ED6E14-8873-4E9C-81A7-D572A2BEB424}" type="pres">
      <dgm:prSet presAssocID="{1A3A43D4-9636-4304-BB5E-A940D5E0C77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495B567D-40B3-45EB-AA8B-29FD738BFC9C}" type="pres">
      <dgm:prSet presAssocID="{1A3A43D4-9636-4304-BB5E-A940D5E0C773}" presName="tile4" presStyleLbl="node1" presStyleIdx="3" presStyleCnt="4"/>
      <dgm:spPr/>
    </dgm:pt>
    <dgm:pt modelId="{AEB6391E-10CE-4BE0-AD83-D9B99A45B7C7}" type="pres">
      <dgm:prSet presAssocID="{1A3A43D4-9636-4304-BB5E-A940D5E0C77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0A68D1D6-A895-43D9-95FF-66F1D32EC53A}" type="pres">
      <dgm:prSet presAssocID="{1A3A43D4-9636-4304-BB5E-A940D5E0C773}" presName="centerTile" presStyleLbl="fgShp" presStyleIdx="0" presStyleCnt="1" custScaleX="158333">
        <dgm:presLayoutVars>
          <dgm:chMax val="0"/>
          <dgm:chPref val="0"/>
        </dgm:presLayoutVars>
      </dgm:prSet>
      <dgm:spPr/>
    </dgm:pt>
  </dgm:ptLst>
  <dgm:cxnLst>
    <dgm:cxn modelId="{5BEEB501-5757-4B8D-91BC-C3B3F909F185}" srcId="{B436B23C-716F-4E35-8E24-1F5E96E673AD}" destId="{9A841377-8B1E-4FB3-85B7-C84BC085EC52}" srcOrd="1" destOrd="0" parTransId="{A32414C8-F51B-44BA-B38A-6808687656D1}" sibTransId="{FFBDEA68-2474-4754-8B1E-A2FE4F74C1A1}"/>
    <dgm:cxn modelId="{6ADD7D03-0F6F-4702-AD72-15153F9FADAB}" type="presOf" srcId="{E2130BBE-7854-4133-B1B0-3648116D8879}" destId="{7575280A-358A-4A36-B6E6-A681030C876C}" srcOrd="0" destOrd="0" presId="urn:microsoft.com/office/officeart/2005/8/layout/matrix1"/>
    <dgm:cxn modelId="{2A71A32B-E8CC-40C0-AA54-3B2985A3A48E}" srcId="{1A3A43D4-9636-4304-BB5E-A940D5E0C773}" destId="{B436B23C-716F-4E35-8E24-1F5E96E673AD}" srcOrd="0" destOrd="0" parTransId="{B0CA6406-C4CB-45F3-AC3E-FA0BDD08E61F}" sibTransId="{7CB4490F-698A-4489-8B4C-16F5EEA42AA7}"/>
    <dgm:cxn modelId="{1ABF073B-92B1-48C6-B42F-D53191BCFA85}" srcId="{B436B23C-716F-4E35-8E24-1F5E96E673AD}" destId="{E2130BBE-7854-4133-B1B0-3648116D8879}" srcOrd="0" destOrd="0" parTransId="{BE1DC768-793A-43D0-8DC4-0507668BB0F1}" sibTransId="{52F8B760-1E12-44DE-A350-1E0685011859}"/>
    <dgm:cxn modelId="{CF15053F-6BDD-45A0-AF5C-880374CAC5E6}" srcId="{B436B23C-716F-4E35-8E24-1F5E96E673AD}" destId="{03AB8136-162F-4D0A-9798-FD0048106574}" srcOrd="3" destOrd="0" parTransId="{F26672A8-DEE8-4C79-BA00-198830C9F634}" sibTransId="{459BC0BF-6338-4F2C-A7DB-0BD92C319DA4}"/>
    <dgm:cxn modelId="{144EB24D-C8E5-4A1D-B994-3A9DBE5DCB85}" type="presOf" srcId="{1A3A43D4-9636-4304-BB5E-A940D5E0C773}" destId="{B5986DED-18E9-4A71-964D-25D261CDB872}" srcOrd="0" destOrd="0" presId="urn:microsoft.com/office/officeart/2005/8/layout/matrix1"/>
    <dgm:cxn modelId="{AA879D75-BC78-4662-89C3-80D02901243E}" type="presOf" srcId="{B436B23C-716F-4E35-8E24-1F5E96E673AD}" destId="{0A68D1D6-A895-43D9-95FF-66F1D32EC53A}" srcOrd="0" destOrd="0" presId="urn:microsoft.com/office/officeart/2005/8/layout/matrix1"/>
    <dgm:cxn modelId="{04442083-6B78-4A05-B5E2-5934378D2F9A}" type="presOf" srcId="{9A841377-8B1E-4FB3-85B7-C84BC085EC52}" destId="{BB302184-0BF2-4E68-B4ED-6A7C0DC8464A}" srcOrd="0" destOrd="0" presId="urn:microsoft.com/office/officeart/2005/8/layout/matrix1"/>
    <dgm:cxn modelId="{5E08A993-225E-4ABA-845A-E5CD26668363}" type="presOf" srcId="{03AB8136-162F-4D0A-9798-FD0048106574}" destId="{495B567D-40B3-45EB-AA8B-29FD738BFC9C}" srcOrd="0" destOrd="0" presId="urn:microsoft.com/office/officeart/2005/8/layout/matrix1"/>
    <dgm:cxn modelId="{477FDFA3-6719-48B5-8F80-6ECFAB62888F}" srcId="{B436B23C-716F-4E35-8E24-1F5E96E673AD}" destId="{41DD031A-DEC8-4923-B075-2FD1D804843B}" srcOrd="2" destOrd="0" parTransId="{CD55BABC-531E-4062-A33B-8CF886E59330}" sibTransId="{02181594-67BF-4126-B9A9-EF9AFBE9524F}"/>
    <dgm:cxn modelId="{0861A7A6-1FC1-45DE-806B-4C8B662575D8}" type="presOf" srcId="{E2130BBE-7854-4133-B1B0-3648116D8879}" destId="{6BE4962A-D8C7-4754-8A8D-AC3F6AE5F5A3}" srcOrd="1" destOrd="0" presId="urn:microsoft.com/office/officeart/2005/8/layout/matrix1"/>
    <dgm:cxn modelId="{FB7A8BAF-DBFE-4630-BE1F-C808F2062FE0}" type="presOf" srcId="{41DD031A-DEC8-4923-B075-2FD1D804843B}" destId="{DC3946C3-106E-49BE-83A7-4E30779ABB15}" srcOrd="0" destOrd="0" presId="urn:microsoft.com/office/officeart/2005/8/layout/matrix1"/>
    <dgm:cxn modelId="{578D4BE0-0751-4CEE-BB6C-9DCE0418D51A}" type="presOf" srcId="{41DD031A-DEC8-4923-B075-2FD1D804843B}" destId="{70ED6E14-8873-4E9C-81A7-D572A2BEB424}" srcOrd="1" destOrd="0" presId="urn:microsoft.com/office/officeart/2005/8/layout/matrix1"/>
    <dgm:cxn modelId="{6D6AAFF3-6C98-4AC1-BC8D-9BE71C193C0C}" type="presOf" srcId="{9A841377-8B1E-4FB3-85B7-C84BC085EC52}" destId="{48863EB8-98F6-4968-B138-0C8096B5E63F}" srcOrd="1" destOrd="0" presId="urn:microsoft.com/office/officeart/2005/8/layout/matrix1"/>
    <dgm:cxn modelId="{5A42CDFE-1638-4763-8760-E6BFCC68FF4F}" type="presOf" srcId="{03AB8136-162F-4D0A-9798-FD0048106574}" destId="{AEB6391E-10CE-4BE0-AD83-D9B99A45B7C7}" srcOrd="1" destOrd="0" presId="urn:microsoft.com/office/officeart/2005/8/layout/matrix1"/>
    <dgm:cxn modelId="{BF3DD557-C590-4E73-B42D-3AE0A6212E6D}" type="presParOf" srcId="{B5986DED-18E9-4A71-964D-25D261CDB872}" destId="{7CDB53B0-3A0A-444A-98D7-6C55B4904621}" srcOrd="0" destOrd="0" presId="urn:microsoft.com/office/officeart/2005/8/layout/matrix1"/>
    <dgm:cxn modelId="{46127BFC-4E6A-475A-BDE1-6519DF6B254C}" type="presParOf" srcId="{7CDB53B0-3A0A-444A-98D7-6C55B4904621}" destId="{7575280A-358A-4A36-B6E6-A681030C876C}" srcOrd="0" destOrd="0" presId="urn:microsoft.com/office/officeart/2005/8/layout/matrix1"/>
    <dgm:cxn modelId="{4242470F-6FC8-4300-AB34-B59AFF2DA156}" type="presParOf" srcId="{7CDB53B0-3A0A-444A-98D7-6C55B4904621}" destId="{6BE4962A-D8C7-4754-8A8D-AC3F6AE5F5A3}" srcOrd="1" destOrd="0" presId="urn:microsoft.com/office/officeart/2005/8/layout/matrix1"/>
    <dgm:cxn modelId="{515A59D3-873E-43D1-8CB6-6D459AB3E9E3}" type="presParOf" srcId="{7CDB53B0-3A0A-444A-98D7-6C55B4904621}" destId="{BB302184-0BF2-4E68-B4ED-6A7C0DC8464A}" srcOrd="2" destOrd="0" presId="urn:microsoft.com/office/officeart/2005/8/layout/matrix1"/>
    <dgm:cxn modelId="{592AF688-4392-4BFE-887A-5E512987913B}" type="presParOf" srcId="{7CDB53B0-3A0A-444A-98D7-6C55B4904621}" destId="{48863EB8-98F6-4968-B138-0C8096B5E63F}" srcOrd="3" destOrd="0" presId="urn:microsoft.com/office/officeart/2005/8/layout/matrix1"/>
    <dgm:cxn modelId="{71E50E59-7E26-4B14-9EB4-FCDB10D66C30}" type="presParOf" srcId="{7CDB53B0-3A0A-444A-98D7-6C55B4904621}" destId="{DC3946C3-106E-49BE-83A7-4E30779ABB15}" srcOrd="4" destOrd="0" presId="urn:microsoft.com/office/officeart/2005/8/layout/matrix1"/>
    <dgm:cxn modelId="{9257D755-BDA5-4C32-AC47-7AA1F3C22FB8}" type="presParOf" srcId="{7CDB53B0-3A0A-444A-98D7-6C55B4904621}" destId="{70ED6E14-8873-4E9C-81A7-D572A2BEB424}" srcOrd="5" destOrd="0" presId="urn:microsoft.com/office/officeart/2005/8/layout/matrix1"/>
    <dgm:cxn modelId="{6B9D37B0-7B0E-445A-A747-A37CB2A71A6C}" type="presParOf" srcId="{7CDB53B0-3A0A-444A-98D7-6C55B4904621}" destId="{495B567D-40B3-45EB-AA8B-29FD738BFC9C}" srcOrd="6" destOrd="0" presId="urn:microsoft.com/office/officeart/2005/8/layout/matrix1"/>
    <dgm:cxn modelId="{DDBE84F9-37B6-4531-AD5B-E36988DB41F5}" type="presParOf" srcId="{7CDB53B0-3A0A-444A-98D7-6C55B4904621}" destId="{AEB6391E-10CE-4BE0-AD83-D9B99A45B7C7}" srcOrd="7" destOrd="0" presId="urn:microsoft.com/office/officeart/2005/8/layout/matrix1"/>
    <dgm:cxn modelId="{14C6AA46-E8B2-4C52-A49D-B7DAE73A8B00}" type="presParOf" srcId="{B5986DED-18E9-4A71-964D-25D261CDB872}" destId="{0A68D1D6-A895-43D9-95FF-66F1D32EC53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306E4CC-9B6F-4EAA-8A5C-FE5BDD22C1F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0B35E2-E0F5-4238-8EE5-1F1DD100C068}">
      <dgm:prSet phldrT="[Text]" custT="1"/>
      <dgm:spPr/>
      <dgm:t>
        <a:bodyPr/>
        <a:lstStyle/>
        <a:p>
          <a:pPr algn="l"/>
          <a:r>
            <a:rPr lang="en-US" sz="3600" dirty="0"/>
            <a:t>What was said in written policies?</a:t>
          </a:r>
        </a:p>
      </dgm:t>
    </dgm:pt>
    <dgm:pt modelId="{CDAA36D0-02BC-436F-B712-C24A0370478A}" type="parTrans" cxnId="{B15D7AB3-79DC-4C9D-86FF-52C024BA4049}">
      <dgm:prSet/>
      <dgm:spPr/>
      <dgm:t>
        <a:bodyPr/>
        <a:lstStyle/>
        <a:p>
          <a:endParaRPr lang="en-US"/>
        </a:p>
      </dgm:t>
    </dgm:pt>
    <dgm:pt modelId="{CFD67FCA-B226-4673-A357-5A1F6890185A}" type="sibTrans" cxnId="{B15D7AB3-79DC-4C9D-86FF-52C024BA4049}">
      <dgm:prSet/>
      <dgm:spPr/>
      <dgm:t>
        <a:bodyPr/>
        <a:lstStyle/>
        <a:p>
          <a:endParaRPr lang="en-US"/>
        </a:p>
      </dgm:t>
    </dgm:pt>
    <dgm:pt modelId="{EEC2684E-C1D8-4A1B-ADF4-E3E190B88BDD}">
      <dgm:prSet phldrT="[Text]" custT="1"/>
      <dgm:spPr/>
      <dgm:t>
        <a:bodyPr/>
        <a:lstStyle/>
        <a:p>
          <a:r>
            <a:rPr lang="en-US" sz="3600" dirty="0"/>
            <a:t>What actually happened?</a:t>
          </a:r>
        </a:p>
      </dgm:t>
    </dgm:pt>
    <dgm:pt modelId="{8EE5BAC9-7346-4B94-A2AA-B7DF1C7BB45B}" type="parTrans" cxnId="{84B82C20-8853-4478-9CE0-560F353AF580}">
      <dgm:prSet/>
      <dgm:spPr/>
      <dgm:t>
        <a:bodyPr/>
        <a:lstStyle/>
        <a:p>
          <a:endParaRPr lang="en-US"/>
        </a:p>
      </dgm:t>
    </dgm:pt>
    <dgm:pt modelId="{7885C3BC-37DC-40C5-BC71-417EBE19B29B}" type="sibTrans" cxnId="{84B82C20-8853-4478-9CE0-560F353AF580}">
      <dgm:prSet/>
      <dgm:spPr/>
      <dgm:t>
        <a:bodyPr/>
        <a:lstStyle/>
        <a:p>
          <a:endParaRPr lang="en-US"/>
        </a:p>
      </dgm:t>
    </dgm:pt>
    <dgm:pt modelId="{01CA989A-E409-4982-84F8-FF0E1CF03985}" type="pres">
      <dgm:prSet presAssocID="{7306E4CC-9B6F-4EAA-8A5C-FE5BDD22C1F0}" presName="Name0" presStyleCnt="0">
        <dgm:presLayoutVars>
          <dgm:dir/>
          <dgm:resizeHandles val="exact"/>
        </dgm:presLayoutVars>
      </dgm:prSet>
      <dgm:spPr/>
    </dgm:pt>
    <dgm:pt modelId="{C6FE5952-7310-41F0-9060-B0BFFB05DE94}" type="pres">
      <dgm:prSet presAssocID="{E60B35E2-E0F5-4238-8EE5-1F1DD100C068}" presName="node" presStyleLbl="node1" presStyleIdx="0" presStyleCnt="2">
        <dgm:presLayoutVars>
          <dgm:bulletEnabled val="1"/>
        </dgm:presLayoutVars>
      </dgm:prSet>
      <dgm:spPr/>
    </dgm:pt>
    <dgm:pt modelId="{CA84EC91-262B-41BE-B82D-1B18F5FEF77C}" type="pres">
      <dgm:prSet presAssocID="{CFD67FCA-B226-4673-A357-5A1F6890185A}" presName="sibTrans" presStyleCnt="0"/>
      <dgm:spPr/>
    </dgm:pt>
    <dgm:pt modelId="{9CC9159C-A568-4DE1-8100-1AA4540164B3}" type="pres">
      <dgm:prSet presAssocID="{EEC2684E-C1D8-4A1B-ADF4-E3E190B88BDD}" presName="node" presStyleLbl="node1" presStyleIdx="1" presStyleCnt="2">
        <dgm:presLayoutVars>
          <dgm:bulletEnabled val="1"/>
        </dgm:presLayoutVars>
      </dgm:prSet>
      <dgm:spPr/>
    </dgm:pt>
  </dgm:ptLst>
  <dgm:cxnLst>
    <dgm:cxn modelId="{84B82C20-8853-4478-9CE0-560F353AF580}" srcId="{7306E4CC-9B6F-4EAA-8A5C-FE5BDD22C1F0}" destId="{EEC2684E-C1D8-4A1B-ADF4-E3E190B88BDD}" srcOrd="1" destOrd="0" parTransId="{8EE5BAC9-7346-4B94-A2AA-B7DF1C7BB45B}" sibTransId="{7885C3BC-37DC-40C5-BC71-417EBE19B29B}"/>
    <dgm:cxn modelId="{F05CE591-03DB-4FC5-8AA0-9B85155391CA}" type="presOf" srcId="{7306E4CC-9B6F-4EAA-8A5C-FE5BDD22C1F0}" destId="{01CA989A-E409-4982-84F8-FF0E1CF03985}" srcOrd="0" destOrd="0" presId="urn:microsoft.com/office/officeart/2005/8/layout/hList6"/>
    <dgm:cxn modelId="{B91A1BAB-6AC2-4AFA-89F7-BD72D6407218}" type="presOf" srcId="{E60B35E2-E0F5-4238-8EE5-1F1DD100C068}" destId="{C6FE5952-7310-41F0-9060-B0BFFB05DE94}" srcOrd="0" destOrd="0" presId="urn:microsoft.com/office/officeart/2005/8/layout/hList6"/>
    <dgm:cxn modelId="{B15D7AB3-79DC-4C9D-86FF-52C024BA4049}" srcId="{7306E4CC-9B6F-4EAA-8A5C-FE5BDD22C1F0}" destId="{E60B35E2-E0F5-4238-8EE5-1F1DD100C068}" srcOrd="0" destOrd="0" parTransId="{CDAA36D0-02BC-436F-B712-C24A0370478A}" sibTransId="{CFD67FCA-B226-4673-A357-5A1F6890185A}"/>
    <dgm:cxn modelId="{F82A29F1-FE05-4ED5-AED8-54D9C99ED17B}" type="presOf" srcId="{EEC2684E-C1D8-4A1B-ADF4-E3E190B88BDD}" destId="{9CC9159C-A568-4DE1-8100-1AA4540164B3}" srcOrd="0" destOrd="0" presId="urn:microsoft.com/office/officeart/2005/8/layout/hList6"/>
    <dgm:cxn modelId="{3BDAD580-593F-4FB1-B49A-6356F2A30F10}" type="presParOf" srcId="{01CA989A-E409-4982-84F8-FF0E1CF03985}" destId="{C6FE5952-7310-41F0-9060-B0BFFB05DE94}" srcOrd="0" destOrd="0" presId="urn:microsoft.com/office/officeart/2005/8/layout/hList6"/>
    <dgm:cxn modelId="{186707EB-BDA1-4931-810E-53D2188F3131}" type="presParOf" srcId="{01CA989A-E409-4982-84F8-FF0E1CF03985}" destId="{CA84EC91-262B-41BE-B82D-1B18F5FEF77C}" srcOrd="1" destOrd="0" presId="urn:microsoft.com/office/officeart/2005/8/layout/hList6"/>
    <dgm:cxn modelId="{F137337F-FCA9-4241-AA74-9BDA58299BAA}" type="presParOf" srcId="{01CA989A-E409-4982-84F8-FF0E1CF03985}" destId="{9CC9159C-A568-4DE1-8100-1AA4540164B3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3BC5C6-50BF-402D-AFD2-CB8BBA02C412}">
      <dsp:nvSpPr>
        <dsp:cNvPr id="0" name=""/>
        <dsp:cNvSpPr/>
      </dsp:nvSpPr>
      <dsp:spPr>
        <a:xfrm>
          <a:off x="2479434" y="3892978"/>
          <a:ext cx="303961" cy="932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149"/>
              </a:lnTo>
              <a:lnTo>
                <a:pt x="303961" y="932149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7DD8D1-FCD0-4107-B836-B2D468B74B55}">
      <dsp:nvSpPr>
        <dsp:cNvPr id="0" name=""/>
        <dsp:cNvSpPr/>
      </dsp:nvSpPr>
      <dsp:spPr>
        <a:xfrm>
          <a:off x="3244278" y="2454226"/>
          <a:ext cx="91440" cy="4255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546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79E9B4-0405-4A71-9CE6-771337485C65}">
      <dsp:nvSpPr>
        <dsp:cNvPr id="0" name=""/>
        <dsp:cNvSpPr/>
      </dsp:nvSpPr>
      <dsp:spPr>
        <a:xfrm>
          <a:off x="3244278" y="1015474"/>
          <a:ext cx="91440" cy="4255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554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8D550-344A-47FA-81C2-7A19989415F4}">
      <dsp:nvSpPr>
        <dsp:cNvPr id="0" name=""/>
        <dsp:cNvSpPr/>
      </dsp:nvSpPr>
      <dsp:spPr>
        <a:xfrm>
          <a:off x="2276793" y="2269"/>
          <a:ext cx="2026411" cy="101320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/>
            <a:t>OWNERS</a:t>
          </a:r>
        </a:p>
      </dsp:txBody>
      <dsp:txXfrm>
        <a:off x="2276793" y="2269"/>
        <a:ext cx="2026411" cy="1013205"/>
      </dsp:txXfrm>
    </dsp:sp>
    <dsp:sp modelId="{8FA36EC3-F0FA-47E4-B109-99D0511F165B}">
      <dsp:nvSpPr>
        <dsp:cNvPr id="0" name=""/>
        <dsp:cNvSpPr/>
      </dsp:nvSpPr>
      <dsp:spPr>
        <a:xfrm>
          <a:off x="2276793" y="1441021"/>
          <a:ext cx="2026411" cy="101320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2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b="1" kern="1200" dirty="0"/>
            <a:t>BOARD</a:t>
          </a:r>
        </a:p>
      </dsp:txBody>
      <dsp:txXfrm>
        <a:off x="2276793" y="1441021"/>
        <a:ext cx="2026411" cy="1013205"/>
      </dsp:txXfrm>
    </dsp:sp>
    <dsp:sp modelId="{C1158A28-6CFA-4A00-A703-53D2801AEFD6}">
      <dsp:nvSpPr>
        <dsp:cNvPr id="0" name=""/>
        <dsp:cNvSpPr/>
      </dsp:nvSpPr>
      <dsp:spPr>
        <a:xfrm>
          <a:off x="2276793" y="2879773"/>
          <a:ext cx="2026411" cy="1013205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3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CEO</a:t>
          </a:r>
        </a:p>
      </dsp:txBody>
      <dsp:txXfrm>
        <a:off x="2276793" y="2879773"/>
        <a:ext cx="2026411" cy="1013205"/>
      </dsp:txXfrm>
    </dsp:sp>
    <dsp:sp modelId="{88A1D0EA-4D6F-4029-9BAC-A667D13AA348}">
      <dsp:nvSpPr>
        <dsp:cNvPr id="0" name=""/>
        <dsp:cNvSpPr/>
      </dsp:nvSpPr>
      <dsp:spPr>
        <a:xfrm>
          <a:off x="2783395" y="4318525"/>
          <a:ext cx="2026411" cy="101320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4"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STAFF</a:t>
          </a:r>
        </a:p>
      </dsp:txBody>
      <dsp:txXfrm>
        <a:off x="2783395" y="4318525"/>
        <a:ext cx="2026411" cy="10132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2F294-BBA1-4507-8B75-E1B826595693}">
      <dsp:nvSpPr>
        <dsp:cNvPr id="0" name=""/>
        <dsp:cNvSpPr/>
      </dsp:nvSpPr>
      <dsp:spPr>
        <a:xfrm>
          <a:off x="3268705" y="-19756"/>
          <a:ext cx="1704665" cy="78667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Board Policies</a:t>
          </a:r>
        </a:p>
      </dsp:txBody>
      <dsp:txXfrm>
        <a:off x="3307107" y="18646"/>
        <a:ext cx="1627861" cy="709871"/>
      </dsp:txXfrm>
    </dsp:sp>
    <dsp:sp modelId="{0039EF8E-D258-4C42-BE87-FAD657FB5537}">
      <dsp:nvSpPr>
        <dsp:cNvPr id="0" name=""/>
        <dsp:cNvSpPr/>
      </dsp:nvSpPr>
      <dsp:spPr>
        <a:xfrm>
          <a:off x="1624568" y="438836"/>
          <a:ext cx="5458520" cy="5458520"/>
        </a:xfrm>
        <a:custGeom>
          <a:avLst/>
          <a:gdLst/>
          <a:ahLst/>
          <a:cxnLst/>
          <a:rect l="0" t="0" r="0" b="0"/>
          <a:pathLst>
            <a:path>
              <a:moveTo>
                <a:pt x="3535469" y="121792"/>
              </a:moveTo>
              <a:arcTo wR="2729260" hR="2729260" stAng="17230873" swAng="737389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FB098-4A7F-4D4B-B142-B8B64EC023BD}">
      <dsp:nvSpPr>
        <dsp:cNvPr id="0" name=""/>
        <dsp:cNvSpPr/>
      </dsp:nvSpPr>
      <dsp:spPr>
        <a:xfrm>
          <a:off x="5188755" y="893039"/>
          <a:ext cx="2160042" cy="78667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CEO Interpretation</a:t>
          </a:r>
        </a:p>
      </dsp:txBody>
      <dsp:txXfrm>
        <a:off x="5227157" y="931441"/>
        <a:ext cx="2083238" cy="709871"/>
      </dsp:txXfrm>
    </dsp:sp>
    <dsp:sp modelId="{D0C56B8B-9598-43AF-8001-4F6E13665158}">
      <dsp:nvSpPr>
        <dsp:cNvPr id="0" name=""/>
        <dsp:cNvSpPr/>
      </dsp:nvSpPr>
      <dsp:spPr>
        <a:xfrm>
          <a:off x="1368864" y="154661"/>
          <a:ext cx="5458520" cy="5458520"/>
        </a:xfrm>
        <a:custGeom>
          <a:avLst/>
          <a:gdLst/>
          <a:ahLst/>
          <a:cxnLst/>
          <a:rect l="0" t="0" r="0" b="0"/>
          <a:pathLst>
            <a:path>
              <a:moveTo>
                <a:pt x="5264978" y="1719807"/>
              </a:moveTo>
              <a:arcTo wR="2729260" hR="2729260" stAng="20297569" swAng="814109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660919-E188-4A54-AA3B-0328F88381CC}">
      <dsp:nvSpPr>
        <dsp:cNvPr id="0" name=""/>
        <dsp:cNvSpPr/>
      </dsp:nvSpPr>
      <dsp:spPr>
        <a:xfrm>
          <a:off x="5364885" y="2709503"/>
          <a:ext cx="2970826" cy="78667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Strategic Planning Update by Staff</a:t>
          </a:r>
        </a:p>
      </dsp:txBody>
      <dsp:txXfrm>
        <a:off x="5403287" y="2747905"/>
        <a:ext cx="2894022" cy="709871"/>
      </dsp:txXfrm>
    </dsp:sp>
    <dsp:sp modelId="{B62B6863-8388-49A5-A1CD-B34F0A327A16}">
      <dsp:nvSpPr>
        <dsp:cNvPr id="0" name=""/>
        <dsp:cNvSpPr/>
      </dsp:nvSpPr>
      <dsp:spPr>
        <a:xfrm>
          <a:off x="1385906" y="416259"/>
          <a:ext cx="5458520" cy="5458520"/>
        </a:xfrm>
        <a:custGeom>
          <a:avLst/>
          <a:gdLst/>
          <a:ahLst/>
          <a:cxnLst/>
          <a:rect l="0" t="0" r="0" b="0"/>
          <a:pathLst>
            <a:path>
              <a:moveTo>
                <a:pt x="5411511" y="3233628"/>
              </a:moveTo>
              <a:arcTo wR="2729260" hR="2729260" stAng="638970" swAng="59152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DF5D3-AE36-47C1-9693-81D9CF98B92D}">
      <dsp:nvSpPr>
        <dsp:cNvPr id="0" name=""/>
        <dsp:cNvSpPr/>
      </dsp:nvSpPr>
      <dsp:spPr>
        <a:xfrm>
          <a:off x="5435613" y="4245846"/>
          <a:ext cx="1911755" cy="7866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Sub-CEO Delegation</a:t>
          </a:r>
        </a:p>
      </dsp:txBody>
      <dsp:txXfrm>
        <a:off x="5474015" y="4284248"/>
        <a:ext cx="1834951" cy="709871"/>
      </dsp:txXfrm>
    </dsp:sp>
    <dsp:sp modelId="{B7301014-8256-4162-8B3B-6CD631FF9619}">
      <dsp:nvSpPr>
        <dsp:cNvPr id="0" name=""/>
        <dsp:cNvSpPr/>
      </dsp:nvSpPr>
      <dsp:spPr>
        <a:xfrm>
          <a:off x="1425489" y="357144"/>
          <a:ext cx="5458520" cy="5458520"/>
        </a:xfrm>
        <a:custGeom>
          <a:avLst/>
          <a:gdLst/>
          <a:ahLst/>
          <a:cxnLst/>
          <a:rect l="0" t="0" r="0" b="0"/>
          <a:pathLst>
            <a:path>
              <a:moveTo>
                <a:pt x="4510801" y="4796860"/>
              </a:moveTo>
              <a:arcTo wR="2729260" hR="2729260" stAng="2955017" swAng="683048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3ECE9-8DFE-4ED5-A8B0-C24977BE57E1}">
      <dsp:nvSpPr>
        <dsp:cNvPr id="0" name=""/>
        <dsp:cNvSpPr/>
      </dsp:nvSpPr>
      <dsp:spPr>
        <a:xfrm>
          <a:off x="2908075" y="5396047"/>
          <a:ext cx="2425926" cy="87210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Retreat Center Operations </a:t>
          </a:r>
        </a:p>
      </dsp:txBody>
      <dsp:txXfrm>
        <a:off x="2950648" y="5438620"/>
        <a:ext cx="2340780" cy="786962"/>
      </dsp:txXfrm>
    </dsp:sp>
    <dsp:sp modelId="{4A33F749-C5B9-41B1-B297-3AF8BE3FE9F3}">
      <dsp:nvSpPr>
        <dsp:cNvPr id="0" name=""/>
        <dsp:cNvSpPr/>
      </dsp:nvSpPr>
      <dsp:spPr>
        <a:xfrm>
          <a:off x="1159182" y="271386"/>
          <a:ext cx="5458520" cy="5458520"/>
        </a:xfrm>
        <a:custGeom>
          <a:avLst/>
          <a:gdLst/>
          <a:ahLst/>
          <a:cxnLst/>
          <a:rect l="0" t="0" r="0" b="0"/>
          <a:pathLst>
            <a:path>
              <a:moveTo>
                <a:pt x="1660175" y="5240419"/>
              </a:moveTo>
              <a:arcTo wR="2729260" hR="2729260" stAng="6783664" swAng="362507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8A20A4-D822-4769-A534-45AA67696AD8}">
      <dsp:nvSpPr>
        <dsp:cNvPr id="0" name=""/>
        <dsp:cNvSpPr/>
      </dsp:nvSpPr>
      <dsp:spPr>
        <a:xfrm>
          <a:off x="716868" y="4245841"/>
          <a:ext cx="2408328" cy="109147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Performance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Data Gathering</a:t>
          </a:r>
        </a:p>
      </dsp:txBody>
      <dsp:txXfrm>
        <a:off x="770149" y="4299122"/>
        <a:ext cx="2301766" cy="984911"/>
      </dsp:txXfrm>
    </dsp:sp>
    <dsp:sp modelId="{A768328E-15DF-4821-A804-EF0A435BA3D3}">
      <dsp:nvSpPr>
        <dsp:cNvPr id="0" name=""/>
        <dsp:cNvSpPr/>
      </dsp:nvSpPr>
      <dsp:spPr>
        <a:xfrm>
          <a:off x="1410090" y="531405"/>
          <a:ext cx="5458520" cy="5458520"/>
        </a:xfrm>
        <a:custGeom>
          <a:avLst/>
          <a:gdLst/>
          <a:ahLst/>
          <a:cxnLst/>
          <a:rect l="0" t="0" r="0" b="0"/>
          <a:pathLst>
            <a:path>
              <a:moveTo>
                <a:pt x="132530" y="3569413"/>
              </a:moveTo>
              <a:arcTo wR="2729260" hR="2729260" stAng="9724283" swAng="584832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10CB85-00A6-4764-805F-B8FFC4474893}">
      <dsp:nvSpPr>
        <dsp:cNvPr id="0" name=""/>
        <dsp:cNvSpPr/>
      </dsp:nvSpPr>
      <dsp:spPr>
        <a:xfrm>
          <a:off x="-182311" y="2709503"/>
          <a:ext cx="3148179" cy="78667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Submission of Monitoring Report</a:t>
          </a:r>
        </a:p>
      </dsp:txBody>
      <dsp:txXfrm>
        <a:off x="-143909" y="2747905"/>
        <a:ext cx="3071375" cy="709871"/>
      </dsp:txXfrm>
    </dsp:sp>
    <dsp:sp modelId="{59AC533B-48C4-42CE-BBD3-B5A7010061B8}">
      <dsp:nvSpPr>
        <dsp:cNvPr id="0" name=""/>
        <dsp:cNvSpPr/>
      </dsp:nvSpPr>
      <dsp:spPr>
        <a:xfrm>
          <a:off x="1340775" y="634158"/>
          <a:ext cx="5458520" cy="5458520"/>
        </a:xfrm>
        <a:custGeom>
          <a:avLst/>
          <a:gdLst/>
          <a:ahLst/>
          <a:cxnLst/>
          <a:rect l="0" t="0" r="0" b="0"/>
          <a:pathLst>
            <a:path>
              <a:moveTo>
                <a:pt x="128885" y="1900458"/>
              </a:moveTo>
              <a:arcTo wR="2729260" hR="2729260" stAng="11860700" swAng="692190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041AD2-DA90-4E7C-A39F-91EDA32ECAF5}">
      <dsp:nvSpPr>
        <dsp:cNvPr id="0" name=""/>
        <dsp:cNvSpPr/>
      </dsp:nvSpPr>
      <dsp:spPr>
        <a:xfrm>
          <a:off x="679856" y="893044"/>
          <a:ext cx="2870192" cy="98269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Board Judges Acceptability of Performance</a:t>
          </a:r>
        </a:p>
      </dsp:txBody>
      <dsp:txXfrm>
        <a:off x="727827" y="941015"/>
        <a:ext cx="2774250" cy="886749"/>
      </dsp:txXfrm>
    </dsp:sp>
    <dsp:sp modelId="{1EAAB1D9-A921-4EAF-A0C0-6B03E289F6D9}">
      <dsp:nvSpPr>
        <dsp:cNvPr id="0" name=""/>
        <dsp:cNvSpPr/>
      </dsp:nvSpPr>
      <dsp:spPr>
        <a:xfrm>
          <a:off x="1707014" y="247734"/>
          <a:ext cx="5458520" cy="5458520"/>
        </a:xfrm>
        <a:custGeom>
          <a:avLst/>
          <a:gdLst/>
          <a:ahLst/>
          <a:cxnLst/>
          <a:rect l="0" t="0" r="0" b="0"/>
          <a:pathLst>
            <a:path>
              <a:moveTo>
                <a:pt x="1077224" y="556786"/>
              </a:moveTo>
              <a:arcTo wR="2729260" hR="2729260" stAng="13964952" swAng="537162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50059-604B-FC4D-94DF-F480351C8769}">
      <dsp:nvSpPr>
        <dsp:cNvPr id="0" name=""/>
        <dsp:cNvSpPr/>
      </dsp:nvSpPr>
      <dsp:spPr>
        <a:xfrm>
          <a:off x="2617827" y="1615"/>
          <a:ext cx="2445305" cy="12226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shade val="8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shade val="8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shade val="8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shade val="8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1. Link with Owners</a:t>
          </a:r>
        </a:p>
      </dsp:txBody>
      <dsp:txXfrm>
        <a:off x="2653637" y="37425"/>
        <a:ext cx="2373685" cy="1151032"/>
      </dsp:txXfrm>
    </dsp:sp>
    <dsp:sp modelId="{199A47A1-FDE9-414A-94F9-8E4EF1CD4008}">
      <dsp:nvSpPr>
        <dsp:cNvPr id="0" name=""/>
        <dsp:cNvSpPr/>
      </dsp:nvSpPr>
      <dsp:spPr>
        <a:xfrm rot="3600000">
          <a:off x="4212641" y="2148235"/>
          <a:ext cx="1275545" cy="427928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shade val="9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shade val="9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shade val="9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shade val="9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4341019" y="2233821"/>
        <a:ext cx="1018789" cy="256756"/>
      </dsp:txXfrm>
    </dsp:sp>
    <dsp:sp modelId="{521402A9-60F7-9045-B30E-6D13FF6F857C}">
      <dsp:nvSpPr>
        <dsp:cNvPr id="0" name=""/>
        <dsp:cNvSpPr/>
      </dsp:nvSpPr>
      <dsp:spPr>
        <a:xfrm>
          <a:off x="4637696" y="3500131"/>
          <a:ext cx="2445305" cy="12226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94302"/>
                <a:satOff val="-7509"/>
                <a:lumOff val="15640"/>
                <a:alphaOff val="0"/>
                <a:shade val="63000"/>
              </a:schemeClr>
            </a:gs>
            <a:gs pos="30000">
              <a:schemeClr val="accent1">
                <a:shade val="80000"/>
                <a:hueOff val="94302"/>
                <a:satOff val="-7509"/>
                <a:lumOff val="15640"/>
                <a:alphaOff val="0"/>
                <a:shade val="90000"/>
                <a:satMod val="110000"/>
              </a:schemeClr>
            </a:gs>
            <a:gs pos="45000">
              <a:schemeClr val="accent1">
                <a:shade val="80000"/>
                <a:hueOff val="94302"/>
                <a:satOff val="-7509"/>
                <a:lumOff val="15640"/>
                <a:alphaOff val="0"/>
                <a:shade val="100000"/>
                <a:satMod val="118000"/>
              </a:schemeClr>
            </a:gs>
            <a:gs pos="55000">
              <a:schemeClr val="accent1">
                <a:shade val="80000"/>
                <a:hueOff val="94302"/>
                <a:satOff val="-7509"/>
                <a:lumOff val="15640"/>
                <a:alphaOff val="0"/>
                <a:shade val="100000"/>
                <a:satMod val="118000"/>
              </a:schemeClr>
            </a:gs>
            <a:gs pos="73000">
              <a:schemeClr val="accent1">
                <a:shade val="80000"/>
                <a:hueOff val="94302"/>
                <a:satOff val="-7509"/>
                <a:lumOff val="15640"/>
                <a:alphaOff val="0"/>
                <a:shade val="90000"/>
                <a:satMod val="110000"/>
              </a:schemeClr>
            </a:gs>
            <a:gs pos="100000">
              <a:schemeClr val="accent1">
                <a:shade val="80000"/>
                <a:hueOff val="94302"/>
                <a:satOff val="-7509"/>
                <a:lumOff val="1564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2. Write Policies</a:t>
          </a:r>
        </a:p>
      </dsp:txBody>
      <dsp:txXfrm>
        <a:off x="4673506" y="3535941"/>
        <a:ext cx="2373685" cy="1151032"/>
      </dsp:txXfrm>
    </dsp:sp>
    <dsp:sp modelId="{6F607086-B98C-E844-A968-FE9612F6EB58}">
      <dsp:nvSpPr>
        <dsp:cNvPr id="0" name=""/>
        <dsp:cNvSpPr/>
      </dsp:nvSpPr>
      <dsp:spPr>
        <a:xfrm rot="10800000">
          <a:off x="3202707" y="3897493"/>
          <a:ext cx="1275545" cy="427928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94385"/>
                <a:satOff val="-7415"/>
                <a:lumOff val="14633"/>
                <a:alphaOff val="0"/>
                <a:shade val="63000"/>
              </a:schemeClr>
            </a:gs>
            <a:gs pos="30000">
              <a:schemeClr val="accent1">
                <a:shade val="90000"/>
                <a:hueOff val="94385"/>
                <a:satOff val="-7415"/>
                <a:lumOff val="14633"/>
                <a:alphaOff val="0"/>
                <a:shade val="90000"/>
                <a:satMod val="110000"/>
              </a:schemeClr>
            </a:gs>
            <a:gs pos="45000">
              <a:schemeClr val="accent1">
                <a:shade val="90000"/>
                <a:hueOff val="94385"/>
                <a:satOff val="-7415"/>
                <a:lumOff val="14633"/>
                <a:alphaOff val="0"/>
                <a:shade val="100000"/>
                <a:satMod val="118000"/>
              </a:schemeClr>
            </a:gs>
            <a:gs pos="55000">
              <a:schemeClr val="accent1">
                <a:shade val="90000"/>
                <a:hueOff val="94385"/>
                <a:satOff val="-7415"/>
                <a:lumOff val="14633"/>
                <a:alphaOff val="0"/>
                <a:shade val="100000"/>
                <a:satMod val="118000"/>
              </a:schemeClr>
            </a:gs>
            <a:gs pos="73000">
              <a:schemeClr val="accent1">
                <a:shade val="90000"/>
                <a:hueOff val="94385"/>
                <a:satOff val="-7415"/>
                <a:lumOff val="14633"/>
                <a:alphaOff val="0"/>
                <a:shade val="90000"/>
                <a:satMod val="110000"/>
              </a:schemeClr>
            </a:gs>
            <a:gs pos="100000">
              <a:schemeClr val="accent1">
                <a:shade val="90000"/>
                <a:hueOff val="94385"/>
                <a:satOff val="-7415"/>
                <a:lumOff val="14633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10800000">
        <a:off x="3331085" y="3983079"/>
        <a:ext cx="1018789" cy="256756"/>
      </dsp:txXfrm>
    </dsp:sp>
    <dsp:sp modelId="{EAE07061-EC0B-4440-A574-6F022E2348FB}">
      <dsp:nvSpPr>
        <dsp:cNvPr id="0" name=""/>
        <dsp:cNvSpPr/>
      </dsp:nvSpPr>
      <dsp:spPr>
        <a:xfrm>
          <a:off x="597958" y="3500131"/>
          <a:ext cx="2445305" cy="12226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188604"/>
                <a:satOff val="-15019"/>
                <a:lumOff val="31280"/>
                <a:alphaOff val="0"/>
                <a:shade val="63000"/>
              </a:schemeClr>
            </a:gs>
            <a:gs pos="30000">
              <a:schemeClr val="accent1">
                <a:shade val="80000"/>
                <a:hueOff val="188604"/>
                <a:satOff val="-15019"/>
                <a:lumOff val="31280"/>
                <a:alphaOff val="0"/>
                <a:shade val="90000"/>
                <a:satMod val="110000"/>
              </a:schemeClr>
            </a:gs>
            <a:gs pos="45000">
              <a:schemeClr val="accent1">
                <a:shade val="80000"/>
                <a:hueOff val="188604"/>
                <a:satOff val="-15019"/>
                <a:lumOff val="31280"/>
                <a:alphaOff val="0"/>
                <a:shade val="100000"/>
                <a:satMod val="118000"/>
              </a:schemeClr>
            </a:gs>
            <a:gs pos="55000">
              <a:schemeClr val="accent1">
                <a:shade val="80000"/>
                <a:hueOff val="188604"/>
                <a:satOff val="-15019"/>
                <a:lumOff val="31280"/>
                <a:alphaOff val="0"/>
                <a:shade val="100000"/>
                <a:satMod val="118000"/>
              </a:schemeClr>
            </a:gs>
            <a:gs pos="73000">
              <a:schemeClr val="accent1">
                <a:shade val="80000"/>
                <a:hueOff val="188604"/>
                <a:satOff val="-15019"/>
                <a:lumOff val="31280"/>
                <a:alphaOff val="0"/>
                <a:shade val="90000"/>
                <a:satMod val="110000"/>
              </a:schemeClr>
            </a:gs>
            <a:gs pos="100000">
              <a:schemeClr val="accent1">
                <a:shade val="80000"/>
                <a:hueOff val="188604"/>
                <a:satOff val="-15019"/>
                <a:lumOff val="3128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3. Monitor Outcomes</a:t>
          </a:r>
        </a:p>
      </dsp:txBody>
      <dsp:txXfrm>
        <a:off x="633768" y="3535941"/>
        <a:ext cx="2373685" cy="1151032"/>
      </dsp:txXfrm>
    </dsp:sp>
    <dsp:sp modelId="{79839EE9-8D4A-C849-AB5D-519CE790EE87}">
      <dsp:nvSpPr>
        <dsp:cNvPr id="0" name=""/>
        <dsp:cNvSpPr/>
      </dsp:nvSpPr>
      <dsp:spPr>
        <a:xfrm rot="18000000">
          <a:off x="2192772" y="2148235"/>
          <a:ext cx="1275545" cy="427928"/>
        </a:xfrm>
        <a:prstGeom prst="left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188770"/>
                <a:satOff val="-14830"/>
                <a:lumOff val="29266"/>
                <a:alphaOff val="0"/>
                <a:shade val="63000"/>
              </a:schemeClr>
            </a:gs>
            <a:gs pos="30000">
              <a:schemeClr val="accent1">
                <a:shade val="90000"/>
                <a:hueOff val="188770"/>
                <a:satOff val="-14830"/>
                <a:lumOff val="29266"/>
                <a:alphaOff val="0"/>
                <a:shade val="90000"/>
                <a:satMod val="110000"/>
              </a:schemeClr>
            </a:gs>
            <a:gs pos="45000">
              <a:schemeClr val="accent1">
                <a:shade val="90000"/>
                <a:hueOff val="188770"/>
                <a:satOff val="-14830"/>
                <a:lumOff val="29266"/>
                <a:alphaOff val="0"/>
                <a:shade val="100000"/>
                <a:satMod val="118000"/>
              </a:schemeClr>
            </a:gs>
            <a:gs pos="55000">
              <a:schemeClr val="accent1">
                <a:shade val="90000"/>
                <a:hueOff val="188770"/>
                <a:satOff val="-14830"/>
                <a:lumOff val="29266"/>
                <a:alphaOff val="0"/>
                <a:shade val="100000"/>
                <a:satMod val="118000"/>
              </a:schemeClr>
            </a:gs>
            <a:gs pos="73000">
              <a:schemeClr val="accent1">
                <a:shade val="90000"/>
                <a:hueOff val="188770"/>
                <a:satOff val="-14830"/>
                <a:lumOff val="29266"/>
                <a:alphaOff val="0"/>
                <a:shade val="90000"/>
                <a:satMod val="110000"/>
              </a:schemeClr>
            </a:gs>
            <a:gs pos="100000">
              <a:schemeClr val="accent1">
                <a:shade val="90000"/>
                <a:hueOff val="188770"/>
                <a:satOff val="-14830"/>
                <a:lumOff val="29266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2321150" y="2233821"/>
        <a:ext cx="1018789" cy="2567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5280A-358A-4A36-B6E6-A681030C876C}">
      <dsp:nvSpPr>
        <dsp:cNvPr id="0" name=""/>
        <dsp:cNvSpPr/>
      </dsp:nvSpPr>
      <dsp:spPr>
        <a:xfrm rot="16200000">
          <a:off x="533400" y="-533400"/>
          <a:ext cx="2514599" cy="3581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GOVERNANCE PROCESS</a:t>
          </a:r>
        </a:p>
      </dsp:txBody>
      <dsp:txXfrm rot="5400000">
        <a:off x="0" y="0"/>
        <a:ext cx="3581400" cy="1885950"/>
      </dsp:txXfrm>
    </dsp:sp>
    <dsp:sp modelId="{BB302184-0BF2-4E68-B4ED-6A7C0DC8464A}">
      <dsp:nvSpPr>
        <dsp:cNvPr id="0" name=""/>
        <dsp:cNvSpPr/>
      </dsp:nvSpPr>
      <dsp:spPr>
        <a:xfrm>
          <a:off x="3581400" y="0"/>
          <a:ext cx="3581400" cy="251459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ENDS</a:t>
          </a:r>
        </a:p>
      </dsp:txBody>
      <dsp:txXfrm>
        <a:off x="3581400" y="0"/>
        <a:ext cx="3581400" cy="1885950"/>
      </dsp:txXfrm>
    </dsp:sp>
    <dsp:sp modelId="{DC3946C3-106E-49BE-83A7-4E30779ABB15}">
      <dsp:nvSpPr>
        <dsp:cNvPr id="0" name=""/>
        <dsp:cNvSpPr/>
      </dsp:nvSpPr>
      <dsp:spPr>
        <a:xfrm rot="10800000">
          <a:off x="0" y="2514599"/>
          <a:ext cx="3581400" cy="2514599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BOARD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MANAGEMENT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DELEGATION</a:t>
          </a:r>
        </a:p>
      </dsp:txBody>
      <dsp:txXfrm rot="10800000">
        <a:off x="0" y="3143249"/>
        <a:ext cx="3581400" cy="1885950"/>
      </dsp:txXfrm>
    </dsp:sp>
    <dsp:sp modelId="{495B567D-40B3-45EB-AA8B-29FD738BFC9C}">
      <dsp:nvSpPr>
        <dsp:cNvPr id="0" name=""/>
        <dsp:cNvSpPr/>
      </dsp:nvSpPr>
      <dsp:spPr>
        <a:xfrm rot="5400000">
          <a:off x="4114800" y="1981199"/>
          <a:ext cx="2514599" cy="35814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EXECUTIVE LIMITATIONS</a:t>
          </a:r>
        </a:p>
      </dsp:txBody>
      <dsp:txXfrm rot="-5400000">
        <a:off x="3581400" y="3143249"/>
        <a:ext cx="3581400" cy="1885950"/>
      </dsp:txXfrm>
    </dsp:sp>
    <dsp:sp modelId="{0A68D1D6-A895-43D9-95FF-66F1D32EC53A}">
      <dsp:nvSpPr>
        <dsp:cNvPr id="0" name=""/>
        <dsp:cNvSpPr/>
      </dsp:nvSpPr>
      <dsp:spPr>
        <a:xfrm>
          <a:off x="1880238" y="1885950"/>
          <a:ext cx="3402322" cy="125729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/>
            <a:t>POLICY CATEGORIES</a:t>
          </a:r>
        </a:p>
      </dsp:txBody>
      <dsp:txXfrm>
        <a:off x="1941614" y="1947326"/>
        <a:ext cx="3279570" cy="113454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E5952-7310-41F0-9060-B0BFFB05DE94}">
      <dsp:nvSpPr>
        <dsp:cNvPr id="0" name=""/>
        <dsp:cNvSpPr/>
      </dsp:nvSpPr>
      <dsp:spPr>
        <a:xfrm rot="16200000">
          <a:off x="-250691" y="254124"/>
          <a:ext cx="3810000" cy="330175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What was said in written policies?</a:t>
          </a:r>
        </a:p>
      </dsp:txBody>
      <dsp:txXfrm rot="5400000">
        <a:off x="3434" y="761999"/>
        <a:ext cx="3301751" cy="2286000"/>
      </dsp:txXfrm>
    </dsp:sp>
    <dsp:sp modelId="{9CC9159C-A568-4DE1-8100-1AA4540164B3}">
      <dsp:nvSpPr>
        <dsp:cNvPr id="0" name=""/>
        <dsp:cNvSpPr/>
      </dsp:nvSpPr>
      <dsp:spPr>
        <a:xfrm rot="16200000">
          <a:off x="3298691" y="254124"/>
          <a:ext cx="3810000" cy="3301751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0" rIns="22860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What actually happened?</a:t>
          </a:r>
        </a:p>
      </dsp:txBody>
      <dsp:txXfrm rot="5400000">
        <a:off x="3552816" y="761999"/>
        <a:ext cx="3301751" cy="228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725B56-0775-43F0-85B9-F30BBB36E3BF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26BD77-1DD2-4EB5-B9F0-A999C71A63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43ACB-5EAF-4B63-816D-3E14B45176B4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63030-8AE0-40E6-9FCF-7604BE8A3B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60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I add notes can I see them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63030-8AE0-40E6-9FCF-7604BE8A3BD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56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E318D809-3F07-491C-B50C-4BA88C97AAC2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FC6E7636-F836-4A4A-9C9F-260DEADDF7E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CzZ2Ac9aSk?feature=oembe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762000"/>
            <a:ext cx="4191000" cy="2514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92" y="1871032"/>
            <a:ext cx="3019621" cy="2091367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Picture 5" descr="BlackLogocopyNEWLOGO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192" y="4467776"/>
            <a:ext cx="838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lackLogocopyNEWLOGO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2273146"/>
            <a:ext cx="547688" cy="804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"/>
          </a:effectLst>
        </p:spPr>
      </p:pic>
      <p:sp>
        <p:nvSpPr>
          <p:cNvPr id="8" name="TextBox 7"/>
          <p:cNvSpPr txBox="1"/>
          <p:nvPr/>
        </p:nvSpPr>
        <p:spPr>
          <a:xfrm>
            <a:off x="1447800" y="4724400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Holy Cross Province</a:t>
            </a:r>
          </a:p>
          <a:p>
            <a:r>
              <a:rPr lang="en-US" sz="3200" b="1" dirty="0"/>
              <a:t>Policy Governance Training</a:t>
            </a:r>
          </a:p>
        </p:txBody>
      </p:sp>
    </p:spTree>
    <p:extLst>
      <p:ext uri="{BB962C8B-B14F-4D97-AF65-F5344CB8AC3E}">
        <p14:creationId xmlns:p14="http://schemas.microsoft.com/office/powerpoint/2010/main" val="1561426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edia 1" descr="Part 2 of 3: Getting Clarity on Board and Staff Roles in Organizations">
            <a:hlinkClick r:id="" action="ppaction://media"/>
            <a:extLst>
              <a:ext uri="{FF2B5EF4-FFF2-40B4-BE49-F238E27FC236}">
                <a16:creationId xmlns:a16="http://schemas.microsoft.com/office/drawing/2014/main" id="{13660966-CF41-E345-B8A5-2748B043CFAD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4026" y="228600"/>
            <a:ext cx="8534400" cy="6400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2495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>
            <a:extLst>
              <a:ext uri="{FF2B5EF4-FFF2-40B4-BE49-F238E27FC236}">
                <a16:creationId xmlns:a16="http://schemas.microsoft.com/office/drawing/2014/main" id="{9FD9B5B2-5EB4-4605-A46D-DEDC65D4A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 Jobs of the Board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3E2B8788-F723-1F49-A8D2-BA5760C951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0106644"/>
              </p:ext>
            </p:extLst>
          </p:nvPr>
        </p:nvGraphicFramePr>
        <p:xfrm>
          <a:off x="352426" y="1463040"/>
          <a:ext cx="768096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8520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3267722"/>
          </a:xfrm>
        </p:spPr>
        <p:txBody>
          <a:bodyPr/>
          <a:lstStyle/>
          <a:p>
            <a:pPr algn="ctr"/>
            <a:r>
              <a:rPr lang="en-US" dirty="0"/>
              <a:t>Job #1 </a:t>
            </a:r>
            <a:br>
              <a:rPr lang="en-US" dirty="0"/>
            </a:br>
            <a:r>
              <a:rPr lang="en-US" dirty="0"/>
              <a:t>(Also Principle #1)</a:t>
            </a:r>
            <a:br>
              <a:rPr lang="en-US" dirty="0"/>
            </a:br>
            <a:r>
              <a:rPr lang="en-US" dirty="0"/>
              <a:t>Ownership Linkage</a:t>
            </a:r>
          </a:p>
        </p:txBody>
      </p:sp>
    </p:spTree>
    <p:extLst>
      <p:ext uri="{BB962C8B-B14F-4D97-AF65-F5344CB8AC3E}">
        <p14:creationId xmlns:p14="http://schemas.microsoft.com/office/powerpoint/2010/main" val="4241798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6B40C-132D-624A-B518-F1662582FA8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516636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Board Chairs Meeting with Provincial Leadership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Board Members attending Provincial Gatherings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Board Members serving on Provincial Level Committees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Board reaching out to Provincial Council for a Specific Purpose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Board Members staying aware by reading all materials received from the Province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920D33-B06B-B647-8FC1-749DA32C1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762000"/>
          </a:xfrm>
        </p:spPr>
        <p:txBody>
          <a:bodyPr/>
          <a:lstStyle/>
          <a:p>
            <a:pPr algn="ctr"/>
            <a:r>
              <a:rPr lang="en-US" dirty="0"/>
              <a:t>Examples of Ownership Linkage</a:t>
            </a:r>
          </a:p>
        </p:txBody>
      </p:sp>
    </p:spTree>
    <p:extLst>
      <p:ext uri="{BB962C8B-B14F-4D97-AF65-F5344CB8AC3E}">
        <p14:creationId xmlns:p14="http://schemas.microsoft.com/office/powerpoint/2010/main" val="3028715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3572522"/>
          </a:xfrm>
        </p:spPr>
        <p:txBody>
          <a:bodyPr/>
          <a:lstStyle/>
          <a:p>
            <a:pPr algn="ctr"/>
            <a:r>
              <a:rPr lang="en-US" dirty="0"/>
              <a:t>Job #2 </a:t>
            </a:r>
            <a:br>
              <a:rPr lang="en-US" dirty="0"/>
            </a:br>
            <a:r>
              <a:rPr lang="en-US" dirty="0"/>
              <a:t>Create </a:t>
            </a:r>
            <a:r>
              <a:rPr lang="en-US"/>
              <a:t>written policies </a:t>
            </a:r>
            <a:r>
              <a:rPr lang="en-US" dirty="0"/>
              <a:t>for Retreat Center success</a:t>
            </a:r>
          </a:p>
        </p:txBody>
      </p:sp>
    </p:spTree>
    <p:extLst>
      <p:ext uri="{BB962C8B-B14F-4D97-AF65-F5344CB8AC3E}">
        <p14:creationId xmlns:p14="http://schemas.microsoft.com/office/powerpoint/2010/main" val="3920118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70800450"/>
              </p:ext>
            </p:extLst>
          </p:nvPr>
        </p:nvGraphicFramePr>
        <p:xfrm>
          <a:off x="1143000" y="1295400"/>
          <a:ext cx="7162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52600" y="304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BOARD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3048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C.E.O.</a:t>
            </a:r>
          </a:p>
        </p:txBody>
      </p:sp>
      <p:sp>
        <p:nvSpPr>
          <p:cNvPr id="6" name="Flowchart: Merge 5"/>
          <p:cNvSpPr/>
          <p:nvPr/>
        </p:nvSpPr>
        <p:spPr>
          <a:xfrm>
            <a:off x="2743200" y="951131"/>
            <a:ext cx="457200" cy="268069"/>
          </a:xfrm>
          <a:prstGeom prst="flowChartMerg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erge 6"/>
          <p:cNvSpPr/>
          <p:nvPr/>
        </p:nvSpPr>
        <p:spPr>
          <a:xfrm>
            <a:off x="6248400" y="951130"/>
            <a:ext cx="457200" cy="268069"/>
          </a:xfrm>
          <a:prstGeom prst="flowChartMerg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81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52426" y="1828800"/>
            <a:ext cx="8486774" cy="4358640"/>
          </a:xfrm>
        </p:spPr>
        <p:txBody>
          <a:bodyPr>
            <a:normAutofit/>
          </a:bodyPr>
          <a:lstStyle/>
          <a:p>
            <a:r>
              <a:rPr lang="en-US" dirty="0"/>
              <a:t>	</a:t>
            </a:r>
            <a:r>
              <a:rPr lang="en-US" sz="3200" dirty="0"/>
              <a:t>What good will we do  -- What 	outcomes/impacts will we achieve?</a:t>
            </a:r>
          </a:p>
          <a:p>
            <a:endParaRPr lang="en-US" sz="3200" dirty="0"/>
          </a:p>
          <a:p>
            <a:r>
              <a:rPr lang="en-US" sz="3200" dirty="0"/>
              <a:t>		For which groups of people?</a:t>
            </a:r>
          </a:p>
          <a:p>
            <a:endParaRPr lang="en-US" sz="3200" dirty="0"/>
          </a:p>
          <a:p>
            <a:r>
              <a:rPr lang="en-US" sz="3200" dirty="0"/>
              <a:t>				At what worth, priority, 					return on investment?</a:t>
            </a: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#4 – ENDS POLICIES are a vision of…</a:t>
            </a:r>
          </a:p>
        </p:txBody>
      </p:sp>
      <p:sp>
        <p:nvSpPr>
          <p:cNvPr id="4" name="Right Arrow 3"/>
          <p:cNvSpPr/>
          <p:nvPr/>
        </p:nvSpPr>
        <p:spPr>
          <a:xfrm rot="3306715">
            <a:off x="-327978" y="3629707"/>
            <a:ext cx="4417037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0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81000" y="1066800"/>
            <a:ext cx="8410574" cy="54102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Empowered by the Owners, Ends Policies state the board’s values related to desired </a:t>
            </a:r>
            <a:r>
              <a:rPr lang="en-US" sz="3600" b="1" dirty="0">
                <a:solidFill>
                  <a:srgbClr val="FF0000"/>
                </a:solidFill>
              </a:rPr>
              <a:t>outcomes.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Has 3 specific elements:</a:t>
            </a:r>
          </a:p>
          <a:p>
            <a:pPr marL="858838" lvl="2" indent="-514350">
              <a:buFont typeface="+mj-lt"/>
              <a:buAutoNum type="arabicPeriod"/>
            </a:pPr>
            <a:r>
              <a:rPr lang="en-US" sz="2800" dirty="0"/>
              <a:t>A benefit/impact/outcome</a:t>
            </a:r>
          </a:p>
          <a:p>
            <a:pPr marL="858838" lvl="2" indent="-514350">
              <a:buFont typeface="+mj-lt"/>
              <a:buAutoNum type="arabicPeriod"/>
            </a:pPr>
            <a:r>
              <a:rPr lang="en-US" sz="2800" dirty="0"/>
              <a:t>Who experiences that benefit, and</a:t>
            </a:r>
          </a:p>
          <a:p>
            <a:pPr marL="858838" lvl="2" indent="-514350">
              <a:buFont typeface="+mj-lt"/>
              <a:buAutoNum type="arabicPeriod"/>
            </a:pPr>
            <a:r>
              <a:rPr lang="en-US" sz="2600" dirty="0"/>
              <a:t>The worth or relative priority of that benefit (ROI)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Ends Policies </a:t>
            </a:r>
            <a:r>
              <a:rPr lang="en-US" sz="3600" b="1" dirty="0">
                <a:solidFill>
                  <a:srgbClr val="FF0000"/>
                </a:solidFill>
              </a:rPr>
              <a:t>DO</a:t>
            </a:r>
            <a:r>
              <a:rPr lang="en-US" sz="2800" dirty="0"/>
              <a:t> describe the intended outcomes of organizational effort.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Ends Policies </a:t>
            </a:r>
            <a:r>
              <a:rPr lang="en-US" sz="3600" b="1" dirty="0">
                <a:solidFill>
                  <a:srgbClr val="FF0000"/>
                </a:solidFill>
              </a:rPr>
              <a:t>DON’T</a:t>
            </a:r>
            <a:r>
              <a:rPr lang="en-US" sz="2800" dirty="0"/>
              <a:t> describe activities, programs, or services the organization is providing.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is an Ends Policy?</a:t>
            </a:r>
          </a:p>
        </p:txBody>
      </p:sp>
    </p:spTree>
    <p:extLst>
      <p:ext uri="{BB962C8B-B14F-4D97-AF65-F5344CB8AC3E}">
        <p14:creationId xmlns:p14="http://schemas.microsoft.com/office/powerpoint/2010/main" val="28129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439912" cy="4495800"/>
          </a:xfrm>
        </p:spPr>
        <p:txBody>
          <a:bodyPr/>
          <a:lstStyle/>
          <a:p>
            <a:r>
              <a:rPr lang="en-US" dirty="0"/>
              <a:t>Job #3 – Principle #10</a:t>
            </a:r>
            <a:br>
              <a:rPr lang="en-US" dirty="0"/>
            </a:br>
            <a:r>
              <a:rPr lang="en-US" dirty="0"/>
              <a:t>Monitor policy compliance</a:t>
            </a:r>
          </a:p>
        </p:txBody>
      </p:sp>
    </p:spTree>
    <p:extLst>
      <p:ext uri="{BB962C8B-B14F-4D97-AF65-F5344CB8AC3E}">
        <p14:creationId xmlns:p14="http://schemas.microsoft.com/office/powerpoint/2010/main" val="1295732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EVelarde\AppData\Local\Microsoft\Windows\INetCache\IE\N64BHO75\board-of-directors[1]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28800" y="228600"/>
            <a:ext cx="5029201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81400"/>
            <a:ext cx="8229600" cy="22399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How does the Board know if the Ends are being achieved and the Limitations being complied with?</a:t>
            </a:r>
          </a:p>
        </p:txBody>
      </p:sp>
    </p:spTree>
    <p:extLst>
      <p:ext uri="{BB962C8B-B14F-4D97-AF65-F5344CB8AC3E}">
        <p14:creationId xmlns:p14="http://schemas.microsoft.com/office/powerpoint/2010/main" val="78359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Most widely recognized and used system of governance in the world today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More information and support available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Success of other organizations using Policy Governance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Gives sense of assurance to the Province that retreat centers will remain viable when they are led by a Lay Retreat Center Director (CEO) instead of a vowed Passionist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Policy Governance?</a:t>
            </a:r>
          </a:p>
        </p:txBody>
      </p:sp>
    </p:spTree>
    <p:extLst>
      <p:ext uri="{BB962C8B-B14F-4D97-AF65-F5344CB8AC3E}">
        <p14:creationId xmlns:p14="http://schemas.microsoft.com/office/powerpoint/2010/main" val="134011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endParaRPr lang="en-US" sz="4000" dirty="0"/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Executive Report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External Audit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/>
              <a:t>Direct Inspection</a:t>
            </a:r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 Methods of Monitoring</a:t>
            </a:r>
          </a:p>
        </p:txBody>
      </p:sp>
    </p:spTree>
    <p:extLst>
      <p:ext uri="{BB962C8B-B14F-4D97-AF65-F5344CB8AC3E}">
        <p14:creationId xmlns:p14="http://schemas.microsoft.com/office/powerpoint/2010/main" val="180636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53749618"/>
              </p:ext>
            </p:extLst>
          </p:nvPr>
        </p:nvGraphicFramePr>
        <p:xfrm>
          <a:off x="1243531" y="1371600"/>
          <a:ext cx="68580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09600" y="3048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en-US" sz="2800" b="1" dirty="0"/>
              <a:t>WHERE DOES THE CEO BEGIN?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946AEAE-D4D7-0A49-B426-5DCC85928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20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The CEO makes a statement of what his/her reasonable interpretation of the policy – what it means and calls for, based on an inherent understanding of the organization.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CEO provides monitoring report based on the periodic results of the retreat center on Ends/Executive Limitations Policies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CEO REASONABLE INTERPRETATION </a:t>
            </a:r>
            <a:br>
              <a:rPr lang="en-US" sz="3200" dirty="0"/>
            </a:br>
            <a:r>
              <a:rPr lang="en-US" sz="3200" dirty="0"/>
              <a:t>and REPORT</a:t>
            </a:r>
          </a:p>
        </p:txBody>
      </p:sp>
    </p:spTree>
    <p:extLst>
      <p:ext uri="{BB962C8B-B14F-4D97-AF65-F5344CB8AC3E}">
        <p14:creationId xmlns:p14="http://schemas.microsoft.com/office/powerpoint/2010/main" val="8426082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066800"/>
            <a:ext cx="7680960" cy="4724400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Board assesses if CEO is in compliance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Board uses monitoring report to assess achievement of Ends Policies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Resources: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Province Website Board Portal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Monitoring Report Review Sheets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Ends/Executive Limitations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Board Monitoring Tracking Tool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Monitoring Process</a:t>
            </a:r>
          </a:p>
        </p:txBody>
      </p:sp>
    </p:spTree>
    <p:extLst>
      <p:ext uri="{BB962C8B-B14F-4D97-AF65-F5344CB8AC3E}">
        <p14:creationId xmlns:p14="http://schemas.microsoft.com/office/powerpoint/2010/main" val="24831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676400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based on premise that boards must be accountable to moral/legal owners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translates wishes of owners into organizational performance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board role is one of “servant- leadership” </a:t>
            </a: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ts val="400"/>
              </a:spcBef>
              <a:buNone/>
              <a:defRPr sz="4000" b="0" kern="1200" cap="none" spc="0" baseline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en-US"/>
              <a:t>What is Policy Governance?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92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Set of  10 principles, developed by Dr. John Carver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Used together, it works as a governance system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Aligns Owners – Board – Management – Staff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Links expectations to results and reality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Policy Governance?</a:t>
            </a:r>
          </a:p>
        </p:txBody>
      </p:sp>
    </p:spTree>
    <p:extLst>
      <p:ext uri="{BB962C8B-B14F-4D97-AF65-F5344CB8AC3E}">
        <p14:creationId xmlns:p14="http://schemas.microsoft.com/office/powerpoint/2010/main" val="183101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914400" y="152400"/>
            <a:ext cx="6781800" cy="62484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Ownership		</a:t>
            </a:r>
          </a:p>
          <a:p>
            <a:pPr marL="514350" indent="-514350">
              <a:buAutoNum type="arabicPeriod"/>
            </a:pPr>
            <a:r>
              <a:rPr lang="en-US" sz="3200" dirty="0"/>
              <a:t>Governance Position</a:t>
            </a:r>
          </a:p>
          <a:p>
            <a:pPr marL="514350" indent="-514350">
              <a:buAutoNum type="arabicPeriod"/>
            </a:pPr>
            <a:r>
              <a:rPr lang="en-US" sz="3200" dirty="0"/>
              <a:t>Board Holism		</a:t>
            </a:r>
          </a:p>
          <a:p>
            <a:pPr marL="514350" indent="-514350">
              <a:buAutoNum type="arabicPeriod"/>
            </a:pPr>
            <a:r>
              <a:rPr lang="en-US" sz="3200" dirty="0"/>
              <a:t>Ends Policies</a:t>
            </a:r>
          </a:p>
          <a:p>
            <a:pPr marL="514350" indent="-514350">
              <a:buAutoNum type="arabicPeriod"/>
            </a:pPr>
            <a:r>
              <a:rPr lang="en-US" sz="3200" dirty="0"/>
              <a:t>Board Means Policies</a:t>
            </a:r>
          </a:p>
          <a:p>
            <a:pPr marL="514350" indent="-514350">
              <a:buAutoNum type="arabicPeriod"/>
            </a:pPr>
            <a:r>
              <a:rPr lang="en-US" sz="3200" dirty="0"/>
              <a:t>Executive Limitations Policies</a:t>
            </a:r>
          </a:p>
          <a:p>
            <a:pPr marL="514350" indent="-514350">
              <a:buAutoNum type="arabicPeriod"/>
            </a:pPr>
            <a:r>
              <a:rPr lang="en-US" sz="3200" dirty="0"/>
              <a:t>Policy Sizes</a:t>
            </a:r>
          </a:p>
          <a:p>
            <a:pPr marL="514350" indent="-514350">
              <a:buAutoNum type="arabicPeriod"/>
            </a:pPr>
            <a:r>
              <a:rPr lang="en-US" sz="3200" dirty="0"/>
              <a:t>Delegation to Management</a:t>
            </a:r>
          </a:p>
          <a:p>
            <a:pPr marL="514350" indent="-514350">
              <a:buAutoNum type="arabicPeriod"/>
            </a:pPr>
            <a:r>
              <a:rPr lang="en-US" sz="3200" dirty="0"/>
              <a:t>Any Reasonable Interpretation</a:t>
            </a:r>
          </a:p>
          <a:p>
            <a:pPr marL="514350" indent="-514350">
              <a:buAutoNum type="arabicPeriod"/>
            </a:pPr>
            <a:r>
              <a:rPr lang="en-US" sz="3200" dirty="0"/>
              <a:t>Monitoring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72200" y="457200"/>
            <a:ext cx="2743200" cy="15696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n w="12700">
                  <a:solidFill>
                    <a:schemeClr val="tx1"/>
                  </a:solidFill>
                </a:ln>
              </a:rPr>
              <a:t>Policy</a:t>
            </a:r>
            <a:r>
              <a:rPr lang="en-US" sz="3200" b="1" dirty="0"/>
              <a:t> Governance</a:t>
            </a:r>
          </a:p>
          <a:p>
            <a:pPr algn="ctr"/>
            <a:r>
              <a:rPr lang="en-US" sz="3200" b="1" dirty="0"/>
              <a:t>10 Principles</a:t>
            </a:r>
          </a:p>
        </p:txBody>
      </p:sp>
    </p:spTree>
    <p:extLst>
      <p:ext uri="{BB962C8B-B14F-4D97-AF65-F5344CB8AC3E}">
        <p14:creationId xmlns:p14="http://schemas.microsoft.com/office/powerpoint/2010/main" val="346259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7" b="10290"/>
          <a:stretch/>
        </p:blipFill>
        <p:spPr>
          <a:xfrm>
            <a:off x="609600" y="636427"/>
            <a:ext cx="3200400" cy="2590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36" t="4016" r="5553" b="9140"/>
          <a:stretch/>
        </p:blipFill>
        <p:spPr>
          <a:xfrm>
            <a:off x="4495800" y="3200400"/>
            <a:ext cx="4339526" cy="27694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018" y="1047547"/>
            <a:ext cx="718764" cy="9509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418" y="1159844"/>
            <a:ext cx="907079" cy="7263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06658" y="58588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CHARISM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1895" y="2738734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RESOURCES</a:t>
            </a:r>
          </a:p>
        </p:txBody>
      </p:sp>
      <p:sp>
        <p:nvSpPr>
          <p:cNvPr id="13" name="Right Arrow Callout 12"/>
          <p:cNvSpPr/>
          <p:nvPr/>
        </p:nvSpPr>
        <p:spPr>
          <a:xfrm>
            <a:off x="793642" y="3864244"/>
            <a:ext cx="3454831" cy="19812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TAKE WHAT  WE GIVE –</a:t>
            </a:r>
          </a:p>
          <a:p>
            <a:pPr algn="ctr"/>
            <a:r>
              <a:rPr lang="en-US" sz="2400" b="1" dirty="0"/>
              <a:t> GO AND MAKE A DIFFERENCE </a:t>
            </a:r>
          </a:p>
        </p:txBody>
      </p:sp>
      <p:sp>
        <p:nvSpPr>
          <p:cNvPr id="15" name="Left Arrow Callout 14"/>
          <p:cNvSpPr/>
          <p:nvPr/>
        </p:nvSpPr>
        <p:spPr>
          <a:xfrm>
            <a:off x="3852620" y="367406"/>
            <a:ext cx="4982705" cy="2149256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THANKS!  HERE’S WHAT WE’VE DONE.  TELL US MORE ABOUT THE DIFFERENCE YOU WANT TO SEE.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1698018" y="3330844"/>
            <a:ext cx="511782" cy="5334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 rot="10800000">
            <a:off x="6553445" y="2516662"/>
            <a:ext cx="511782" cy="68373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1" y="635695"/>
            <a:ext cx="357704" cy="52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136574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Passionists of Holy Cross Province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39154" y="5993097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Retreat Center Boards of Directors</a:t>
            </a:r>
          </a:p>
        </p:txBody>
      </p:sp>
    </p:spTree>
    <p:extLst>
      <p:ext uri="{BB962C8B-B14F-4D97-AF65-F5344CB8AC3E}">
        <p14:creationId xmlns:p14="http://schemas.microsoft.com/office/powerpoint/2010/main" val="261962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6221826"/>
              </p:ext>
            </p:extLst>
          </p:nvPr>
        </p:nvGraphicFramePr>
        <p:xfrm>
          <a:off x="1219200" y="1143000"/>
          <a:ext cx="7086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237641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POSITION OF THE BOARD IN PROVINCE</a:t>
            </a:r>
          </a:p>
          <a:p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rot="16200000">
            <a:off x="-1671308" y="2911498"/>
            <a:ext cx="5556289" cy="1828800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6629400" y="1295399"/>
            <a:ext cx="1447800" cy="5322849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78237" y="1355270"/>
            <a:ext cx="45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</a:p>
          <a:p>
            <a:r>
              <a:rPr lang="en-US" sz="2400" b="1" dirty="0"/>
              <a:t>C</a:t>
            </a:r>
          </a:p>
          <a:p>
            <a:r>
              <a:rPr lang="en-US" sz="2400" b="1" dirty="0"/>
              <a:t>C</a:t>
            </a:r>
          </a:p>
          <a:p>
            <a:r>
              <a:rPr lang="en-US" sz="2400" b="1" dirty="0"/>
              <a:t>O</a:t>
            </a:r>
          </a:p>
          <a:p>
            <a:r>
              <a:rPr lang="en-US" sz="2400" b="1" dirty="0"/>
              <a:t>U</a:t>
            </a:r>
          </a:p>
          <a:p>
            <a:r>
              <a:rPr lang="en-US" sz="2400" b="1" dirty="0"/>
              <a:t>N</a:t>
            </a:r>
          </a:p>
          <a:p>
            <a:r>
              <a:rPr lang="en-US" sz="2400" b="1" dirty="0"/>
              <a:t>T</a:t>
            </a:r>
          </a:p>
          <a:p>
            <a:r>
              <a:rPr lang="en-US" sz="2400" b="1" dirty="0"/>
              <a:t>A</a:t>
            </a:r>
          </a:p>
          <a:p>
            <a:r>
              <a:rPr lang="en-US" sz="2400" b="1" dirty="0"/>
              <a:t>B</a:t>
            </a:r>
          </a:p>
          <a:p>
            <a:r>
              <a:rPr lang="en-US" sz="2400" b="1" dirty="0"/>
              <a:t>I</a:t>
            </a:r>
          </a:p>
          <a:p>
            <a:r>
              <a:rPr lang="en-US" sz="2400" b="1" dirty="0"/>
              <a:t>L</a:t>
            </a:r>
          </a:p>
          <a:p>
            <a:r>
              <a:rPr lang="en-US" sz="2400" b="1" dirty="0"/>
              <a:t>I</a:t>
            </a:r>
          </a:p>
          <a:p>
            <a:r>
              <a:rPr lang="en-US" sz="2400" b="1" dirty="0"/>
              <a:t>T</a:t>
            </a:r>
          </a:p>
          <a:p>
            <a:r>
              <a:rPr lang="en-US" sz="2400" b="1" dirty="0"/>
              <a:t>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2800" y="1600200"/>
            <a:ext cx="381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</a:t>
            </a:r>
          </a:p>
          <a:p>
            <a:r>
              <a:rPr lang="en-US" sz="2400" b="1" dirty="0"/>
              <a:t>M</a:t>
            </a:r>
          </a:p>
          <a:p>
            <a:r>
              <a:rPr lang="en-US" sz="2400" b="1" dirty="0"/>
              <a:t>P</a:t>
            </a:r>
          </a:p>
          <a:p>
            <a:r>
              <a:rPr lang="en-US" sz="2400" b="1" dirty="0"/>
              <a:t>O</a:t>
            </a:r>
          </a:p>
          <a:p>
            <a:r>
              <a:rPr lang="en-US" sz="2400" b="1" dirty="0"/>
              <a:t>W</a:t>
            </a:r>
          </a:p>
          <a:p>
            <a:r>
              <a:rPr lang="en-US" sz="2400" b="1" dirty="0"/>
              <a:t>ER</a:t>
            </a:r>
          </a:p>
          <a:p>
            <a:r>
              <a:rPr lang="en-US" sz="2400" b="1" dirty="0"/>
              <a:t>M</a:t>
            </a:r>
          </a:p>
          <a:p>
            <a:r>
              <a:rPr lang="en-US" sz="2400" b="1" dirty="0"/>
              <a:t>E</a:t>
            </a:r>
          </a:p>
          <a:p>
            <a:r>
              <a:rPr lang="en-US" sz="2400" b="1" dirty="0"/>
              <a:t>N</a:t>
            </a:r>
          </a:p>
          <a:p>
            <a:r>
              <a:rPr lang="en-US" sz="2400" b="1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244555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65721981"/>
              </p:ext>
            </p:extLst>
          </p:nvPr>
        </p:nvGraphicFramePr>
        <p:xfrm>
          <a:off x="381000" y="297597"/>
          <a:ext cx="8153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81000" y="2286000"/>
            <a:ext cx="4038600" cy="404247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409268" y="152400"/>
            <a:ext cx="1610532" cy="2537847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" y="3810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  <a:latin typeface="+mj-lt"/>
              </a:rPr>
              <a:t>BOARD DOMAIN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81400" y="3847653"/>
            <a:ext cx="236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+mj-lt"/>
              </a:rPr>
              <a:t>MANAGEMENT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+mj-lt"/>
              </a:rPr>
              <a:t>DOMAIN</a:t>
            </a:r>
          </a:p>
        </p:txBody>
      </p:sp>
    </p:spTree>
    <p:extLst>
      <p:ext uri="{BB962C8B-B14F-4D97-AF65-F5344CB8AC3E}">
        <p14:creationId xmlns:p14="http://schemas.microsoft.com/office/powerpoint/2010/main" val="2098603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600200"/>
            <a:ext cx="6629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Getting Clarity on Board and Staff Roles in Organizations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89295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{9AC22832-5B2F-894A-8BF8-16BE88CD7A4F}tf10001120</Template>
  <TotalTime>1837</TotalTime>
  <Words>674</Words>
  <Application>Microsoft Office PowerPoint</Application>
  <PresentationFormat>On-screen Show (4:3)</PresentationFormat>
  <Paragraphs>141</Paragraphs>
  <Slides>23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Corbel</vt:lpstr>
      <vt:lpstr>Mylar</vt:lpstr>
      <vt:lpstr>PowerPoint Presentation</vt:lpstr>
      <vt:lpstr>Why Policy Governance?</vt:lpstr>
      <vt:lpstr>PowerPoint Presentation</vt:lpstr>
      <vt:lpstr>What is Policy Governance?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Jobs of the Board</vt:lpstr>
      <vt:lpstr>Job #1  (Also Principle #1) Ownership Linkage</vt:lpstr>
      <vt:lpstr>Examples of Ownership Linkage</vt:lpstr>
      <vt:lpstr>Job #2  Create written policies for Retreat Center success</vt:lpstr>
      <vt:lpstr>PowerPoint Presentation</vt:lpstr>
      <vt:lpstr>#4 – ENDS POLICIES are a vision of…</vt:lpstr>
      <vt:lpstr>What is an Ends Policy?</vt:lpstr>
      <vt:lpstr>Job #3 – Principle #10 Monitor policy compliance</vt:lpstr>
      <vt:lpstr>How does the Board know if the Ends are being achieved and the Limitations being complied with?</vt:lpstr>
      <vt:lpstr>3  Methods of Monitoring</vt:lpstr>
      <vt:lpstr>PowerPoint Presentation</vt:lpstr>
      <vt:lpstr>CEO REASONABLE INTERPRETATION  and REPORT</vt:lpstr>
      <vt:lpstr>Monitoring Process</vt:lpstr>
    </vt:vector>
  </TitlesOfParts>
  <Company>Mater Dolorosa Retreat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Velarde</dc:creator>
  <cp:lastModifiedBy>Jim McKelvey</cp:lastModifiedBy>
  <cp:revision>105</cp:revision>
  <cp:lastPrinted>2018-05-22T15:56:56Z</cp:lastPrinted>
  <dcterms:created xsi:type="dcterms:W3CDTF">2018-01-22T07:47:24Z</dcterms:created>
  <dcterms:modified xsi:type="dcterms:W3CDTF">2023-01-18T22:42:23Z</dcterms:modified>
</cp:coreProperties>
</file>